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9" r:id="rId3"/>
    <p:sldId id="270" r:id="rId4"/>
    <p:sldId id="273" r:id="rId5"/>
    <p:sldId id="263" r:id="rId6"/>
    <p:sldId id="264" r:id="rId7"/>
    <p:sldId id="265" r:id="rId8"/>
    <p:sldId id="266" r:id="rId9"/>
    <p:sldId id="271" r:id="rId10"/>
    <p:sldId id="267" r:id="rId11"/>
    <p:sldId id="268" r:id="rId12"/>
    <p:sldId id="272" r:id="rId13"/>
  </p:sldIdLst>
  <p:sldSz cx="12192000" cy="6858000"/>
  <p:notesSz cx="6888163" cy="100203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0070C0"/>
    <a:srgbClr val="DC3132"/>
    <a:srgbClr val="3B3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407" autoAdjust="0"/>
  </p:normalViewPr>
  <p:slideViewPr>
    <p:cSldViewPr snapToGrid="0">
      <p:cViewPr>
        <p:scale>
          <a:sx n="120" d="100"/>
          <a:sy n="120" d="100"/>
        </p:scale>
        <p:origin x="-147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7F6153-70D6-E9DF-B92C-0EEC346B0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F87B79A-AEEE-035A-0C81-FE271CCBCF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B97F54-8D6E-BD48-7B84-BC8BF0491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E433AF0-65CE-62E9-9A3F-3101C3FD8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0EC072-69F3-8A94-BADD-6A2B0CA7C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767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630E3D-1661-95B8-00C8-7A3C4C9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0E473E4-1309-EDFB-4D35-1EB4B37764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5A06238-27A0-90BE-F0F1-BCA254DF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AC121EA-8319-2690-6C70-A3314A293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8AB2F9-F4B2-72CB-CF41-C9A31C408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6566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8519516-A722-6D59-E094-C07A9082F9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5EB1B8A-87F5-CFF4-A78D-E1BA6D36F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24AA07-4E65-9037-23B3-7650F89DE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1DF344C-052F-284C-5F68-15B079821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C2A0B0-A7AE-1F52-3F9A-9E974AD53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8474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370F22-7B49-39C2-2D81-BAB4CC13B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7B5C19-1F75-B93E-E255-C4062185E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B9A176-5188-D338-8B46-F57D1D2D0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BFF83B-7F1C-6CBF-219A-7E1CA86D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012E4DF-2234-8ED9-7E4D-8B8C88F3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4017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6A9297-7F0F-62F7-6903-8A81EEC49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5A1D978-B38F-04EC-9359-D3AB369FC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2BBFA7-03B3-D2A1-FEEE-2AFD874D5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36C105-5E80-0EEF-F879-1169E49DE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EDC156-03E2-2D16-B0EF-171555B4B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1829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C15523-E285-D12D-8AC6-EC7818C31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B5CD2A-16BE-1E47-0D51-6E80D43E6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E16F1E8-C9DD-0FFD-A487-702834AF2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47CB03-2BAD-31D3-B0E6-9A87E2731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5F5802-FCD5-FD24-5B89-835FE4C2A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1BCE01D-6C22-60EA-19D5-7BFD7B5B7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4966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C97BE1-1718-5ADC-E70F-1AD98F0E9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A3337C-845D-CE14-7D9F-487F50853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8F2853-295E-F32D-5B8B-E1F5F6B7A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D8FDC70-F3E6-D609-79FB-5B956FA11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307BDA8-7F0E-AC65-7A14-5209C0C8B5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191F873-CB02-D5E6-70D4-D30708182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0AEEC74-1A4D-996F-8E5E-0192AB348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94E38E4-B668-BB55-668F-9AD960CC1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7677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BAFD8C-D88D-29A7-4E81-9A9C1EDBF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BC4F71D-B62F-776B-16A3-CE3EA67E2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6839550-5E3E-DEB6-9FC9-70080B22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EB409FC-04AF-9171-F773-37D330FA0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7008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05BDDC9-4E43-38E2-EB5E-8C9521AAA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6E11AFA-3709-C524-3049-89B5CD93C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0A25AC4-B090-29C9-CD2A-C4B7322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5176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CEBA4F-A81F-112C-BBE9-DB8B4387B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26B19D-530E-5505-B701-8E681F4E4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2CB9615-D23B-5C2F-4507-05E3459BC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2F37BA-7605-64E2-16B1-E71F1BE62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49DA5DA-3C02-AA75-1950-FBC69A1AE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19A0349-0A81-3734-B3F8-5A29015FA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04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514036-6470-2D35-C5AB-30FDE7E34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52D9407-F22E-E72C-9582-7C234F62CB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7DB957-9339-9FF8-CFC1-66232C4DA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32A1787-A19B-17E3-6E64-7BD311EDB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3B4A14D-F97D-B275-566C-7821AD6EB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1B696F4-E5D6-3303-F819-BF39EC662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9166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1814FBC-77B7-251D-807F-C87FBBAF5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89CB914-B54F-965B-E9AC-90BF50A2C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390F93-B761-C3AA-21F4-65CC1A988A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0E51A-20E8-4D7A-AE08-24581F355B44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2BAD2D-6EFC-5977-48D0-B09F262FAB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616C7D-7BC6-43B3-AC62-AE4949F3D3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3C6F7-573A-46B6-B2D0-0BF501EB72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53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6" name="Connecteur droit 1565">
            <a:extLst>
              <a:ext uri="{FF2B5EF4-FFF2-40B4-BE49-F238E27FC236}">
                <a16:creationId xmlns:a16="http://schemas.microsoft.com/office/drawing/2014/main" id="{E0484739-1485-811A-9DEB-2BE15E4C2D7D}"/>
              </a:ext>
            </a:extLst>
          </p:cNvPr>
          <p:cNvCxnSpPr>
            <a:cxnSpLocks/>
          </p:cNvCxnSpPr>
          <p:nvPr/>
        </p:nvCxnSpPr>
        <p:spPr>
          <a:xfrm flipV="1">
            <a:off x="6845300" y="2449911"/>
            <a:ext cx="561042" cy="5536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8" name="Connecteur droit 557">
            <a:extLst>
              <a:ext uri="{FF2B5EF4-FFF2-40B4-BE49-F238E27FC236}">
                <a16:creationId xmlns:a16="http://schemas.microsoft.com/office/drawing/2014/main" id="{D02AF5FE-6000-E668-020B-CD127A3ED08D}"/>
              </a:ext>
            </a:extLst>
          </p:cNvPr>
          <p:cNvCxnSpPr>
            <a:cxnSpLocks/>
          </p:cNvCxnSpPr>
          <p:nvPr/>
        </p:nvCxnSpPr>
        <p:spPr>
          <a:xfrm flipV="1">
            <a:off x="6840807" y="1903561"/>
            <a:ext cx="565535" cy="54654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7" name="Connecteur droit 556">
            <a:extLst>
              <a:ext uri="{FF2B5EF4-FFF2-40B4-BE49-F238E27FC236}">
                <a16:creationId xmlns:a16="http://schemas.microsoft.com/office/drawing/2014/main" id="{E844347E-B14C-5B86-2660-F202C62446E7}"/>
              </a:ext>
            </a:extLst>
          </p:cNvPr>
          <p:cNvCxnSpPr>
            <a:cxnSpLocks/>
          </p:cNvCxnSpPr>
          <p:nvPr/>
        </p:nvCxnSpPr>
        <p:spPr>
          <a:xfrm flipV="1">
            <a:off x="6860933" y="829919"/>
            <a:ext cx="545409" cy="5276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9" name="Connecteur droit 558">
            <a:extLst>
              <a:ext uri="{FF2B5EF4-FFF2-40B4-BE49-F238E27FC236}">
                <a16:creationId xmlns:a16="http://schemas.microsoft.com/office/drawing/2014/main" id="{0386EB69-BDAB-5122-013D-6D757C160687}"/>
              </a:ext>
            </a:extLst>
          </p:cNvPr>
          <p:cNvCxnSpPr>
            <a:cxnSpLocks/>
          </p:cNvCxnSpPr>
          <p:nvPr/>
        </p:nvCxnSpPr>
        <p:spPr>
          <a:xfrm>
            <a:off x="9127788" y="1912288"/>
            <a:ext cx="574907" cy="5361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2" name="Connecteur droit 561">
            <a:extLst>
              <a:ext uri="{FF2B5EF4-FFF2-40B4-BE49-F238E27FC236}">
                <a16:creationId xmlns:a16="http://schemas.microsoft.com/office/drawing/2014/main" id="{CCB4573D-A639-53AE-8B98-5BB3C6577B2D}"/>
              </a:ext>
            </a:extLst>
          </p:cNvPr>
          <p:cNvCxnSpPr>
            <a:cxnSpLocks/>
          </p:cNvCxnSpPr>
          <p:nvPr/>
        </p:nvCxnSpPr>
        <p:spPr>
          <a:xfrm>
            <a:off x="9127788" y="2453763"/>
            <a:ext cx="574907" cy="5361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5" name="Connecteur droit 634">
            <a:extLst>
              <a:ext uri="{FF2B5EF4-FFF2-40B4-BE49-F238E27FC236}">
                <a16:creationId xmlns:a16="http://schemas.microsoft.com/office/drawing/2014/main" id="{964B4E48-D23A-331C-0C96-A51BA2175D49}"/>
              </a:ext>
            </a:extLst>
          </p:cNvPr>
          <p:cNvCxnSpPr>
            <a:cxnSpLocks/>
          </p:cNvCxnSpPr>
          <p:nvPr/>
        </p:nvCxnSpPr>
        <p:spPr>
          <a:xfrm>
            <a:off x="9137650" y="850900"/>
            <a:ext cx="565045" cy="5190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0" name="Connecteur droit 1569">
            <a:extLst>
              <a:ext uri="{FF2B5EF4-FFF2-40B4-BE49-F238E27FC236}">
                <a16:creationId xmlns:a16="http://schemas.microsoft.com/office/drawing/2014/main" id="{DA713044-8890-5015-39EE-3B1B50E5810F}"/>
              </a:ext>
            </a:extLst>
          </p:cNvPr>
          <p:cNvCxnSpPr>
            <a:cxnSpLocks/>
          </p:cNvCxnSpPr>
          <p:nvPr/>
        </p:nvCxnSpPr>
        <p:spPr>
          <a:xfrm flipV="1">
            <a:off x="5221612" y="1365261"/>
            <a:ext cx="709095" cy="7212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1" name="Connecteur droit 1570">
            <a:extLst>
              <a:ext uri="{FF2B5EF4-FFF2-40B4-BE49-F238E27FC236}">
                <a16:creationId xmlns:a16="http://schemas.microsoft.com/office/drawing/2014/main" id="{D5275F8B-FE65-4549-5CE0-C4F58038FEF7}"/>
              </a:ext>
            </a:extLst>
          </p:cNvPr>
          <p:cNvCxnSpPr>
            <a:cxnSpLocks/>
          </p:cNvCxnSpPr>
          <p:nvPr/>
        </p:nvCxnSpPr>
        <p:spPr>
          <a:xfrm>
            <a:off x="4066257" y="2446778"/>
            <a:ext cx="1324175" cy="431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2" name="ZoneTexte 1571">
            <a:extLst>
              <a:ext uri="{FF2B5EF4-FFF2-40B4-BE49-F238E27FC236}">
                <a16:creationId xmlns:a16="http://schemas.microsoft.com/office/drawing/2014/main" id="{333337D0-7550-304B-83D0-53DF64C5C613}"/>
              </a:ext>
            </a:extLst>
          </p:cNvPr>
          <p:cNvSpPr txBox="1"/>
          <p:nvPr/>
        </p:nvSpPr>
        <p:spPr>
          <a:xfrm>
            <a:off x="5038431" y="682252"/>
            <a:ext cx="1612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</a:t>
            </a:r>
          </a:p>
        </p:txBody>
      </p:sp>
      <p:sp>
        <p:nvSpPr>
          <p:cNvPr id="1573" name="ZoneTexte 1572">
            <a:extLst>
              <a:ext uri="{FF2B5EF4-FFF2-40B4-BE49-F238E27FC236}">
                <a16:creationId xmlns:a16="http://schemas.microsoft.com/office/drawing/2014/main" id="{C6D4B4DE-9CFA-BE7C-1D7A-33F4D23BF5FC}"/>
              </a:ext>
            </a:extLst>
          </p:cNvPr>
          <p:cNvSpPr txBox="1"/>
          <p:nvPr/>
        </p:nvSpPr>
        <p:spPr>
          <a:xfrm>
            <a:off x="6091257" y="1200280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</a:t>
            </a:r>
          </a:p>
        </p:txBody>
      </p:sp>
      <p:cxnSp>
        <p:nvCxnSpPr>
          <p:cNvPr id="1574" name="Connecteur droit 1573">
            <a:extLst>
              <a:ext uri="{FF2B5EF4-FFF2-40B4-BE49-F238E27FC236}">
                <a16:creationId xmlns:a16="http://schemas.microsoft.com/office/drawing/2014/main" id="{BDB6938E-AD5B-4FED-BA71-3E3391416551}"/>
              </a:ext>
            </a:extLst>
          </p:cNvPr>
          <p:cNvCxnSpPr>
            <a:cxnSpLocks/>
          </p:cNvCxnSpPr>
          <p:nvPr/>
        </p:nvCxnSpPr>
        <p:spPr>
          <a:xfrm>
            <a:off x="7387294" y="1908634"/>
            <a:ext cx="675028" cy="2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5" name="Connecteur droit 1574">
            <a:extLst>
              <a:ext uri="{FF2B5EF4-FFF2-40B4-BE49-F238E27FC236}">
                <a16:creationId xmlns:a16="http://schemas.microsoft.com/office/drawing/2014/main" id="{5F052B03-E787-020B-4660-F4F386E09366}"/>
              </a:ext>
            </a:extLst>
          </p:cNvPr>
          <p:cNvCxnSpPr>
            <a:cxnSpLocks/>
          </p:cNvCxnSpPr>
          <p:nvPr/>
        </p:nvCxnSpPr>
        <p:spPr>
          <a:xfrm>
            <a:off x="3436245" y="2994289"/>
            <a:ext cx="180000" cy="309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6" name="Connecteur droit 1575">
            <a:extLst>
              <a:ext uri="{FF2B5EF4-FFF2-40B4-BE49-F238E27FC236}">
                <a16:creationId xmlns:a16="http://schemas.microsoft.com/office/drawing/2014/main" id="{FC0CD091-0CED-B1B8-6EB2-22832D5A0398}"/>
              </a:ext>
            </a:extLst>
          </p:cNvPr>
          <p:cNvCxnSpPr>
            <a:cxnSpLocks/>
          </p:cNvCxnSpPr>
          <p:nvPr/>
        </p:nvCxnSpPr>
        <p:spPr>
          <a:xfrm>
            <a:off x="3436245" y="2445448"/>
            <a:ext cx="180000" cy="309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7" name="Connecteur droit 1576">
            <a:extLst>
              <a:ext uri="{FF2B5EF4-FFF2-40B4-BE49-F238E27FC236}">
                <a16:creationId xmlns:a16="http://schemas.microsoft.com/office/drawing/2014/main" id="{100CA677-864B-E345-158B-A726662D6AEC}"/>
              </a:ext>
            </a:extLst>
          </p:cNvPr>
          <p:cNvCxnSpPr>
            <a:cxnSpLocks/>
          </p:cNvCxnSpPr>
          <p:nvPr/>
        </p:nvCxnSpPr>
        <p:spPr>
          <a:xfrm flipV="1">
            <a:off x="6496219" y="2446562"/>
            <a:ext cx="1260000" cy="863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8" name="Connecteur droit 1577">
            <a:extLst>
              <a:ext uri="{FF2B5EF4-FFF2-40B4-BE49-F238E27FC236}">
                <a16:creationId xmlns:a16="http://schemas.microsoft.com/office/drawing/2014/main" id="{EF9D0C78-BE28-738B-1B20-D253F7C56A7A}"/>
              </a:ext>
            </a:extLst>
          </p:cNvPr>
          <p:cNvCxnSpPr>
            <a:cxnSpLocks/>
          </p:cNvCxnSpPr>
          <p:nvPr/>
        </p:nvCxnSpPr>
        <p:spPr>
          <a:xfrm>
            <a:off x="8746257" y="2446993"/>
            <a:ext cx="1061420" cy="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9" name="Connecteur droit 1578">
            <a:extLst>
              <a:ext uri="{FF2B5EF4-FFF2-40B4-BE49-F238E27FC236}">
                <a16:creationId xmlns:a16="http://schemas.microsoft.com/office/drawing/2014/main" id="{A2B5F5B7-7C92-944C-4E15-F4B1EF58F6EF}"/>
              </a:ext>
            </a:extLst>
          </p:cNvPr>
          <p:cNvCxnSpPr>
            <a:cxnSpLocks/>
          </p:cNvCxnSpPr>
          <p:nvPr/>
        </p:nvCxnSpPr>
        <p:spPr>
          <a:xfrm>
            <a:off x="8746243" y="2995834"/>
            <a:ext cx="1061434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0" name="Connecteur droit 1579">
            <a:extLst>
              <a:ext uri="{FF2B5EF4-FFF2-40B4-BE49-F238E27FC236}">
                <a16:creationId xmlns:a16="http://schemas.microsoft.com/office/drawing/2014/main" id="{7F919998-4596-4933-0CCE-90E2E1A8413F}"/>
              </a:ext>
            </a:extLst>
          </p:cNvPr>
          <p:cNvCxnSpPr>
            <a:cxnSpLocks/>
          </p:cNvCxnSpPr>
          <p:nvPr/>
        </p:nvCxnSpPr>
        <p:spPr>
          <a:xfrm>
            <a:off x="6496219" y="2995834"/>
            <a:ext cx="866689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1" name="Connecteur droit 1580">
            <a:extLst>
              <a:ext uri="{FF2B5EF4-FFF2-40B4-BE49-F238E27FC236}">
                <a16:creationId xmlns:a16="http://schemas.microsoft.com/office/drawing/2014/main" id="{EA0DA802-F94E-69E3-880D-652016A983E6}"/>
              </a:ext>
            </a:extLst>
          </p:cNvPr>
          <p:cNvCxnSpPr>
            <a:cxnSpLocks/>
          </p:cNvCxnSpPr>
          <p:nvPr/>
        </p:nvCxnSpPr>
        <p:spPr>
          <a:xfrm>
            <a:off x="8406693" y="1909911"/>
            <a:ext cx="726328" cy="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2" name="Connecteur droit 1581">
            <a:extLst>
              <a:ext uri="{FF2B5EF4-FFF2-40B4-BE49-F238E27FC236}">
                <a16:creationId xmlns:a16="http://schemas.microsoft.com/office/drawing/2014/main" id="{609950F4-410F-2E50-865A-508522CC43D0}"/>
              </a:ext>
            </a:extLst>
          </p:cNvPr>
          <p:cNvCxnSpPr>
            <a:cxnSpLocks/>
          </p:cNvCxnSpPr>
          <p:nvPr/>
        </p:nvCxnSpPr>
        <p:spPr>
          <a:xfrm>
            <a:off x="6496219" y="1366802"/>
            <a:ext cx="1575014" cy="551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3" name="ZoneTexte 1582">
            <a:extLst>
              <a:ext uri="{FF2B5EF4-FFF2-40B4-BE49-F238E27FC236}">
                <a16:creationId xmlns:a16="http://schemas.microsoft.com/office/drawing/2014/main" id="{67D2B8FE-371E-8917-9EB5-96B47141AA2E}"/>
              </a:ext>
            </a:extLst>
          </p:cNvPr>
          <p:cNvSpPr txBox="1"/>
          <p:nvPr/>
        </p:nvSpPr>
        <p:spPr>
          <a:xfrm>
            <a:off x="3616187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G</a:t>
            </a:r>
          </a:p>
        </p:txBody>
      </p:sp>
      <p:cxnSp>
        <p:nvCxnSpPr>
          <p:cNvPr id="1584" name="Connecteur droit 1583">
            <a:extLst>
              <a:ext uri="{FF2B5EF4-FFF2-40B4-BE49-F238E27FC236}">
                <a16:creationId xmlns:a16="http://schemas.microsoft.com/office/drawing/2014/main" id="{5DFECC63-DC45-958F-69BC-A956EA7EC7A0}"/>
              </a:ext>
            </a:extLst>
          </p:cNvPr>
          <p:cNvCxnSpPr>
            <a:cxnSpLocks/>
          </p:cNvCxnSpPr>
          <p:nvPr/>
        </p:nvCxnSpPr>
        <p:spPr>
          <a:xfrm>
            <a:off x="5917200" y="1369557"/>
            <a:ext cx="17405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5" name="ZoneTexte 1584">
            <a:extLst>
              <a:ext uri="{FF2B5EF4-FFF2-40B4-BE49-F238E27FC236}">
                <a16:creationId xmlns:a16="http://schemas.microsoft.com/office/drawing/2014/main" id="{B636E520-A029-B949-9955-5A52F394980F}"/>
              </a:ext>
            </a:extLst>
          </p:cNvPr>
          <p:cNvSpPr txBox="1"/>
          <p:nvPr/>
        </p:nvSpPr>
        <p:spPr>
          <a:xfrm>
            <a:off x="7756233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H</a:t>
            </a:r>
          </a:p>
        </p:txBody>
      </p:sp>
      <p:sp>
        <p:nvSpPr>
          <p:cNvPr id="1586" name="ZoneTexte 1585">
            <a:extLst>
              <a:ext uri="{FF2B5EF4-FFF2-40B4-BE49-F238E27FC236}">
                <a16:creationId xmlns:a16="http://schemas.microsoft.com/office/drawing/2014/main" id="{8D7FA14F-D352-C412-F84F-C1028D1A9A21}"/>
              </a:ext>
            </a:extLst>
          </p:cNvPr>
          <p:cNvSpPr txBox="1"/>
          <p:nvPr/>
        </p:nvSpPr>
        <p:spPr>
          <a:xfrm>
            <a:off x="8071233" y="172060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587" name="ZoneTexte 1586">
            <a:extLst>
              <a:ext uri="{FF2B5EF4-FFF2-40B4-BE49-F238E27FC236}">
                <a16:creationId xmlns:a16="http://schemas.microsoft.com/office/drawing/2014/main" id="{368206C0-5400-93AF-CCB8-8369133ED311}"/>
              </a:ext>
            </a:extLst>
          </p:cNvPr>
          <p:cNvSpPr txBox="1"/>
          <p:nvPr/>
        </p:nvSpPr>
        <p:spPr>
          <a:xfrm>
            <a:off x="8071233" y="1200280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K</a:t>
            </a:r>
          </a:p>
        </p:txBody>
      </p:sp>
      <p:sp>
        <p:nvSpPr>
          <p:cNvPr id="1588" name="ZoneTexte 1587">
            <a:extLst>
              <a:ext uri="{FF2B5EF4-FFF2-40B4-BE49-F238E27FC236}">
                <a16:creationId xmlns:a16="http://schemas.microsoft.com/office/drawing/2014/main" id="{798E344A-ECF6-9852-2F7C-D1261C708383}"/>
              </a:ext>
            </a:extLst>
          </p:cNvPr>
          <p:cNvSpPr txBox="1"/>
          <p:nvPr/>
        </p:nvSpPr>
        <p:spPr>
          <a:xfrm>
            <a:off x="8071257" y="682252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J</a:t>
            </a:r>
          </a:p>
        </p:txBody>
      </p:sp>
      <p:cxnSp>
        <p:nvCxnSpPr>
          <p:cNvPr id="1589" name="Connecteur droit 1588">
            <a:extLst>
              <a:ext uri="{FF2B5EF4-FFF2-40B4-BE49-F238E27FC236}">
                <a16:creationId xmlns:a16="http://schemas.microsoft.com/office/drawing/2014/main" id="{9DEB9AC3-C1B4-B8BC-9917-F0ABC2240316}"/>
              </a:ext>
            </a:extLst>
          </p:cNvPr>
          <p:cNvCxnSpPr>
            <a:cxnSpLocks/>
          </p:cNvCxnSpPr>
          <p:nvPr/>
        </p:nvCxnSpPr>
        <p:spPr>
          <a:xfrm>
            <a:off x="10006257" y="1279557"/>
            <a:ext cx="0" cy="180000"/>
          </a:xfrm>
          <a:prstGeom prst="line">
            <a:avLst/>
          </a:prstGeom>
          <a:ln w="2222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0" name="Connecteur droit 1589">
            <a:extLst>
              <a:ext uri="{FF2B5EF4-FFF2-40B4-BE49-F238E27FC236}">
                <a16:creationId xmlns:a16="http://schemas.microsoft.com/office/drawing/2014/main" id="{B39D7558-B346-0B79-D5A7-6F9FB83A5CE6}"/>
              </a:ext>
            </a:extLst>
          </p:cNvPr>
          <p:cNvCxnSpPr>
            <a:cxnSpLocks/>
          </p:cNvCxnSpPr>
          <p:nvPr/>
        </p:nvCxnSpPr>
        <p:spPr>
          <a:xfrm>
            <a:off x="6631257" y="2905834"/>
            <a:ext cx="0" cy="18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1" name="Connecteur droit 1590">
            <a:extLst>
              <a:ext uri="{FF2B5EF4-FFF2-40B4-BE49-F238E27FC236}">
                <a16:creationId xmlns:a16="http://schemas.microsoft.com/office/drawing/2014/main" id="{E5251A8E-77F3-8D83-5A08-7A22D6B52D19}"/>
              </a:ext>
            </a:extLst>
          </p:cNvPr>
          <p:cNvCxnSpPr>
            <a:cxnSpLocks/>
          </p:cNvCxnSpPr>
          <p:nvPr/>
        </p:nvCxnSpPr>
        <p:spPr>
          <a:xfrm>
            <a:off x="7396257" y="1279557"/>
            <a:ext cx="0" cy="180000"/>
          </a:xfrm>
          <a:prstGeom prst="line">
            <a:avLst/>
          </a:prstGeom>
          <a:ln w="2222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2" name="ZoneTexte 1591">
            <a:extLst>
              <a:ext uri="{FF2B5EF4-FFF2-40B4-BE49-F238E27FC236}">
                <a16:creationId xmlns:a16="http://schemas.microsoft.com/office/drawing/2014/main" id="{23C24A2E-31FE-9626-B9B2-7FBA568B94DA}"/>
              </a:ext>
            </a:extLst>
          </p:cNvPr>
          <p:cNvSpPr txBox="1"/>
          <p:nvPr/>
        </p:nvSpPr>
        <p:spPr>
          <a:xfrm>
            <a:off x="7649992" y="294491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593" name="ZoneTexte 1592">
            <a:extLst>
              <a:ext uri="{FF2B5EF4-FFF2-40B4-BE49-F238E27FC236}">
                <a16:creationId xmlns:a16="http://schemas.microsoft.com/office/drawing/2014/main" id="{6072703C-B1F2-3941-6197-7E66D8E6D034}"/>
              </a:ext>
            </a:extLst>
          </p:cNvPr>
          <p:cNvSpPr txBox="1"/>
          <p:nvPr/>
        </p:nvSpPr>
        <p:spPr>
          <a:xfrm>
            <a:off x="3796245" y="294491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594" name="ZoneTexte 1593">
            <a:extLst>
              <a:ext uri="{FF2B5EF4-FFF2-40B4-BE49-F238E27FC236}">
                <a16:creationId xmlns:a16="http://schemas.microsoft.com/office/drawing/2014/main" id="{AC0D97FF-1870-5180-157C-146DE6B3E66C}"/>
              </a:ext>
            </a:extLst>
          </p:cNvPr>
          <p:cNvSpPr txBox="1"/>
          <p:nvPr/>
        </p:nvSpPr>
        <p:spPr>
          <a:xfrm>
            <a:off x="7936245" y="2426132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595" name="ZoneTexte 1594">
            <a:extLst>
              <a:ext uri="{FF2B5EF4-FFF2-40B4-BE49-F238E27FC236}">
                <a16:creationId xmlns:a16="http://schemas.microsoft.com/office/drawing/2014/main" id="{B0035A8E-F7E9-00A8-D24D-B12D27CEF28D}"/>
              </a:ext>
            </a:extLst>
          </p:cNvPr>
          <p:cNvSpPr txBox="1"/>
          <p:nvPr/>
        </p:nvSpPr>
        <p:spPr>
          <a:xfrm>
            <a:off x="3796245" y="2426132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596" name="ZoneTexte 1595">
            <a:extLst>
              <a:ext uri="{FF2B5EF4-FFF2-40B4-BE49-F238E27FC236}">
                <a16:creationId xmlns:a16="http://schemas.microsoft.com/office/drawing/2014/main" id="{72C449C8-DEE6-2D5C-0390-A79B6AC0A492}"/>
              </a:ext>
            </a:extLst>
          </p:cNvPr>
          <p:cNvSpPr txBox="1"/>
          <p:nvPr/>
        </p:nvSpPr>
        <p:spPr>
          <a:xfrm>
            <a:off x="8251257" y="186491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597" name="ZoneTexte 1596">
            <a:extLst>
              <a:ext uri="{FF2B5EF4-FFF2-40B4-BE49-F238E27FC236}">
                <a16:creationId xmlns:a16="http://schemas.microsoft.com/office/drawing/2014/main" id="{E104343B-82E0-84F6-A319-C7266B33FF85}"/>
              </a:ext>
            </a:extLst>
          </p:cNvPr>
          <p:cNvSpPr txBox="1"/>
          <p:nvPr/>
        </p:nvSpPr>
        <p:spPr>
          <a:xfrm>
            <a:off x="6236421" y="134123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598" name="ZoneTexte 1597">
            <a:extLst>
              <a:ext uri="{FF2B5EF4-FFF2-40B4-BE49-F238E27FC236}">
                <a16:creationId xmlns:a16="http://schemas.microsoft.com/office/drawing/2014/main" id="{6B2BCD79-78CD-F2CE-173B-9222E8F77E84}"/>
              </a:ext>
            </a:extLst>
          </p:cNvPr>
          <p:cNvSpPr txBox="1"/>
          <p:nvPr/>
        </p:nvSpPr>
        <p:spPr>
          <a:xfrm>
            <a:off x="8259966" y="814494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599" name="ZoneTexte 1598">
            <a:extLst>
              <a:ext uri="{FF2B5EF4-FFF2-40B4-BE49-F238E27FC236}">
                <a16:creationId xmlns:a16="http://schemas.microsoft.com/office/drawing/2014/main" id="{75C3D461-A948-F29A-54C4-98C3B45DE38B}"/>
              </a:ext>
            </a:extLst>
          </p:cNvPr>
          <p:cNvSpPr txBox="1"/>
          <p:nvPr/>
        </p:nvSpPr>
        <p:spPr>
          <a:xfrm>
            <a:off x="8259966" y="1332522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600" name="ZoneTexte 1599">
            <a:extLst>
              <a:ext uri="{FF2B5EF4-FFF2-40B4-BE49-F238E27FC236}">
                <a16:creationId xmlns:a16="http://schemas.microsoft.com/office/drawing/2014/main" id="{FEBFEFAD-85BC-96F5-8DA4-907EA03AB9F5}"/>
              </a:ext>
            </a:extLst>
          </p:cNvPr>
          <p:cNvSpPr txBox="1"/>
          <p:nvPr/>
        </p:nvSpPr>
        <p:spPr>
          <a:xfrm>
            <a:off x="8341199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1601" name="ZoneTexte 1600">
            <a:extLst>
              <a:ext uri="{FF2B5EF4-FFF2-40B4-BE49-F238E27FC236}">
                <a16:creationId xmlns:a16="http://schemas.microsoft.com/office/drawing/2014/main" id="{0F9D9AFF-D5D2-DEF0-6E56-E86853745C4D}"/>
              </a:ext>
            </a:extLst>
          </p:cNvPr>
          <p:cNvSpPr txBox="1"/>
          <p:nvPr/>
        </p:nvSpPr>
        <p:spPr>
          <a:xfrm>
            <a:off x="8521257" y="293907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602" name="ZoneTexte 1601">
            <a:extLst>
              <a:ext uri="{FF2B5EF4-FFF2-40B4-BE49-F238E27FC236}">
                <a16:creationId xmlns:a16="http://schemas.microsoft.com/office/drawing/2014/main" id="{72FE5FB2-E4B4-2FB6-E72C-DE628220C288}"/>
              </a:ext>
            </a:extLst>
          </p:cNvPr>
          <p:cNvSpPr txBox="1"/>
          <p:nvPr/>
        </p:nvSpPr>
        <p:spPr>
          <a:xfrm>
            <a:off x="8521257" y="242825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cxnSp>
        <p:nvCxnSpPr>
          <p:cNvPr id="1603" name="Connecteur droit 1602">
            <a:extLst>
              <a:ext uri="{FF2B5EF4-FFF2-40B4-BE49-F238E27FC236}">
                <a16:creationId xmlns:a16="http://schemas.microsoft.com/office/drawing/2014/main" id="{B366B0B2-588F-951F-3FB3-9E29B7B0C9C1}"/>
              </a:ext>
            </a:extLst>
          </p:cNvPr>
          <p:cNvCxnSpPr>
            <a:cxnSpLocks/>
          </p:cNvCxnSpPr>
          <p:nvPr/>
        </p:nvCxnSpPr>
        <p:spPr>
          <a:xfrm>
            <a:off x="7951304" y="2995834"/>
            <a:ext cx="38995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4" name="Connecteur droit 1603">
            <a:extLst>
              <a:ext uri="{FF2B5EF4-FFF2-40B4-BE49-F238E27FC236}">
                <a16:creationId xmlns:a16="http://schemas.microsoft.com/office/drawing/2014/main" id="{9371D8E6-D6C9-CC41-D303-92F9C77ED0DA}"/>
              </a:ext>
            </a:extLst>
          </p:cNvPr>
          <p:cNvCxnSpPr>
            <a:cxnSpLocks/>
          </p:cNvCxnSpPr>
          <p:nvPr/>
        </p:nvCxnSpPr>
        <p:spPr>
          <a:xfrm>
            <a:off x="8161257" y="2445448"/>
            <a:ext cx="180000" cy="309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5" name="Connecteur droit 1604">
            <a:extLst>
              <a:ext uri="{FF2B5EF4-FFF2-40B4-BE49-F238E27FC236}">
                <a16:creationId xmlns:a16="http://schemas.microsoft.com/office/drawing/2014/main" id="{E7BB73E7-C803-29C0-B039-01608CF43363}"/>
              </a:ext>
            </a:extLst>
          </p:cNvPr>
          <p:cNvCxnSpPr>
            <a:cxnSpLocks/>
          </p:cNvCxnSpPr>
          <p:nvPr/>
        </p:nvCxnSpPr>
        <p:spPr>
          <a:xfrm>
            <a:off x="8251257" y="2905834"/>
            <a:ext cx="0" cy="18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6" name="Connecteur droit 1605">
            <a:extLst>
              <a:ext uri="{FF2B5EF4-FFF2-40B4-BE49-F238E27FC236}">
                <a16:creationId xmlns:a16="http://schemas.microsoft.com/office/drawing/2014/main" id="{E605ED4F-74F7-9686-EF14-F04F3EC6F82F}"/>
              </a:ext>
            </a:extLst>
          </p:cNvPr>
          <p:cNvCxnSpPr>
            <a:cxnSpLocks/>
          </p:cNvCxnSpPr>
          <p:nvPr/>
        </p:nvCxnSpPr>
        <p:spPr>
          <a:xfrm>
            <a:off x="7396257" y="851519"/>
            <a:ext cx="675028" cy="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7" name="ZoneTexte 1606">
            <a:extLst>
              <a:ext uri="{FF2B5EF4-FFF2-40B4-BE49-F238E27FC236}">
                <a16:creationId xmlns:a16="http://schemas.microsoft.com/office/drawing/2014/main" id="{311CBE71-3669-0444-B978-40D26AA8A6FB}"/>
              </a:ext>
            </a:extLst>
          </p:cNvPr>
          <p:cNvSpPr txBox="1"/>
          <p:nvPr/>
        </p:nvSpPr>
        <p:spPr>
          <a:xfrm>
            <a:off x="5371257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F</a:t>
            </a:r>
          </a:p>
        </p:txBody>
      </p:sp>
      <p:sp>
        <p:nvSpPr>
          <p:cNvPr id="1608" name="ZoneTexte 1607">
            <a:extLst>
              <a:ext uri="{FF2B5EF4-FFF2-40B4-BE49-F238E27FC236}">
                <a16:creationId xmlns:a16="http://schemas.microsoft.com/office/drawing/2014/main" id="{A930C1B7-FCFA-A4C2-C343-4E185D8F897D}"/>
              </a:ext>
            </a:extLst>
          </p:cNvPr>
          <p:cNvSpPr txBox="1"/>
          <p:nvPr/>
        </p:nvSpPr>
        <p:spPr>
          <a:xfrm>
            <a:off x="5127908" y="293907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609" name="ZoneTexte 1608">
            <a:extLst>
              <a:ext uri="{FF2B5EF4-FFF2-40B4-BE49-F238E27FC236}">
                <a16:creationId xmlns:a16="http://schemas.microsoft.com/office/drawing/2014/main" id="{D07AB30B-E978-7F9E-BDC6-CE76E83F037A}"/>
              </a:ext>
            </a:extLst>
          </p:cNvPr>
          <p:cNvSpPr txBox="1"/>
          <p:nvPr/>
        </p:nvSpPr>
        <p:spPr>
          <a:xfrm>
            <a:off x="5506257" y="242825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610" name="ZoneTexte 1609">
            <a:extLst>
              <a:ext uri="{FF2B5EF4-FFF2-40B4-BE49-F238E27FC236}">
                <a16:creationId xmlns:a16="http://schemas.microsoft.com/office/drawing/2014/main" id="{471159A7-4A49-49D1-0F30-6EB4B5D45B8D}"/>
              </a:ext>
            </a:extLst>
          </p:cNvPr>
          <p:cNvSpPr txBox="1"/>
          <p:nvPr/>
        </p:nvSpPr>
        <p:spPr>
          <a:xfrm>
            <a:off x="6091259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611" name="ZoneTexte 1610">
            <a:extLst>
              <a:ext uri="{FF2B5EF4-FFF2-40B4-BE49-F238E27FC236}">
                <a16:creationId xmlns:a16="http://schemas.microsoft.com/office/drawing/2014/main" id="{C85E463E-DB13-C471-4D30-B4AB98C1A15C}"/>
              </a:ext>
            </a:extLst>
          </p:cNvPr>
          <p:cNvSpPr txBox="1"/>
          <p:nvPr/>
        </p:nvSpPr>
        <p:spPr>
          <a:xfrm>
            <a:off x="6271317" y="2933247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612" name="ZoneTexte 1611">
            <a:extLst>
              <a:ext uri="{FF2B5EF4-FFF2-40B4-BE49-F238E27FC236}">
                <a16:creationId xmlns:a16="http://schemas.microsoft.com/office/drawing/2014/main" id="{FE4E98B1-4719-0C56-6F6B-14F085255309}"/>
              </a:ext>
            </a:extLst>
          </p:cNvPr>
          <p:cNvSpPr txBox="1"/>
          <p:nvPr/>
        </p:nvSpPr>
        <p:spPr>
          <a:xfrm>
            <a:off x="6271317" y="242698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cxnSp>
        <p:nvCxnSpPr>
          <p:cNvPr id="1613" name="Connecteur droit 1612">
            <a:extLst>
              <a:ext uri="{FF2B5EF4-FFF2-40B4-BE49-F238E27FC236}">
                <a16:creationId xmlns:a16="http://schemas.microsoft.com/office/drawing/2014/main" id="{7C67AB94-AAE2-1842-B879-6E32FB381A58}"/>
              </a:ext>
            </a:extLst>
          </p:cNvPr>
          <p:cNvCxnSpPr>
            <a:cxnSpLocks/>
          </p:cNvCxnSpPr>
          <p:nvPr/>
        </p:nvCxnSpPr>
        <p:spPr>
          <a:xfrm>
            <a:off x="5390000" y="2995834"/>
            <a:ext cx="70723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4" name="Connecteur droit 1613">
            <a:extLst>
              <a:ext uri="{FF2B5EF4-FFF2-40B4-BE49-F238E27FC236}">
                <a16:creationId xmlns:a16="http://schemas.microsoft.com/office/drawing/2014/main" id="{2F9DE469-7946-D649-37DE-59CD0A1F927C}"/>
              </a:ext>
            </a:extLst>
          </p:cNvPr>
          <p:cNvCxnSpPr>
            <a:cxnSpLocks/>
          </p:cNvCxnSpPr>
          <p:nvPr/>
        </p:nvCxnSpPr>
        <p:spPr>
          <a:xfrm flipV="1">
            <a:off x="5696345" y="2443646"/>
            <a:ext cx="394972" cy="6695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5" name="Connecteur droit 1614">
            <a:extLst>
              <a:ext uri="{FF2B5EF4-FFF2-40B4-BE49-F238E27FC236}">
                <a16:creationId xmlns:a16="http://schemas.microsoft.com/office/drawing/2014/main" id="{E2686192-B07B-74A5-847F-083B13155FAF}"/>
              </a:ext>
            </a:extLst>
          </p:cNvPr>
          <p:cNvCxnSpPr>
            <a:cxnSpLocks/>
          </p:cNvCxnSpPr>
          <p:nvPr/>
        </p:nvCxnSpPr>
        <p:spPr>
          <a:xfrm>
            <a:off x="5956257" y="2905834"/>
            <a:ext cx="0" cy="18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6" name="Connecteur droit 1615">
            <a:extLst>
              <a:ext uri="{FF2B5EF4-FFF2-40B4-BE49-F238E27FC236}">
                <a16:creationId xmlns:a16="http://schemas.microsoft.com/office/drawing/2014/main" id="{7B8062A5-F9E2-32C4-A858-DB6AA5E1755C}"/>
              </a:ext>
            </a:extLst>
          </p:cNvPr>
          <p:cNvCxnSpPr>
            <a:cxnSpLocks/>
          </p:cNvCxnSpPr>
          <p:nvPr/>
        </p:nvCxnSpPr>
        <p:spPr>
          <a:xfrm>
            <a:off x="4065721" y="2995834"/>
            <a:ext cx="88235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7" name="Connecteur droit 1616">
            <a:extLst>
              <a:ext uri="{FF2B5EF4-FFF2-40B4-BE49-F238E27FC236}">
                <a16:creationId xmlns:a16="http://schemas.microsoft.com/office/drawing/2014/main" id="{FF874328-0F7C-4517-34B6-04B973E402C6}"/>
              </a:ext>
            </a:extLst>
          </p:cNvPr>
          <p:cNvCxnSpPr>
            <a:cxnSpLocks/>
          </p:cNvCxnSpPr>
          <p:nvPr/>
        </p:nvCxnSpPr>
        <p:spPr>
          <a:xfrm>
            <a:off x="8400300" y="851529"/>
            <a:ext cx="160766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8" name="Ellipse 1617">
            <a:extLst>
              <a:ext uri="{FF2B5EF4-FFF2-40B4-BE49-F238E27FC236}">
                <a16:creationId xmlns:a16="http://schemas.microsoft.com/office/drawing/2014/main" id="{5769B0DF-5438-7421-96C6-69A2642C0B57}"/>
              </a:ext>
            </a:extLst>
          </p:cNvPr>
          <p:cNvSpPr/>
          <p:nvPr/>
        </p:nvSpPr>
        <p:spPr>
          <a:xfrm>
            <a:off x="6721257" y="2956234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cxnSp>
        <p:nvCxnSpPr>
          <p:cNvPr id="1619" name="Connecteur droit 1618">
            <a:extLst>
              <a:ext uri="{FF2B5EF4-FFF2-40B4-BE49-F238E27FC236}">
                <a16:creationId xmlns:a16="http://schemas.microsoft.com/office/drawing/2014/main" id="{F8BB2967-9DC5-74CA-BA67-C3EC68A6C6A6}"/>
              </a:ext>
            </a:extLst>
          </p:cNvPr>
          <p:cNvCxnSpPr>
            <a:cxnSpLocks/>
          </p:cNvCxnSpPr>
          <p:nvPr/>
        </p:nvCxnSpPr>
        <p:spPr>
          <a:xfrm>
            <a:off x="7392930" y="761529"/>
            <a:ext cx="0" cy="180000"/>
          </a:xfrm>
          <a:prstGeom prst="line">
            <a:avLst/>
          </a:prstGeom>
          <a:ln w="2222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0" name="Connecteur droit 1619">
            <a:extLst>
              <a:ext uri="{FF2B5EF4-FFF2-40B4-BE49-F238E27FC236}">
                <a16:creationId xmlns:a16="http://schemas.microsoft.com/office/drawing/2014/main" id="{65F9BEE9-30C3-33C7-397B-F1F9C8C2E67B}"/>
              </a:ext>
            </a:extLst>
          </p:cNvPr>
          <p:cNvCxnSpPr>
            <a:cxnSpLocks/>
          </p:cNvCxnSpPr>
          <p:nvPr/>
        </p:nvCxnSpPr>
        <p:spPr>
          <a:xfrm>
            <a:off x="4972890" y="851529"/>
            <a:ext cx="733304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1" name="Connecteur droit 1620">
            <a:extLst>
              <a:ext uri="{FF2B5EF4-FFF2-40B4-BE49-F238E27FC236}">
                <a16:creationId xmlns:a16="http://schemas.microsoft.com/office/drawing/2014/main" id="{64716A4E-F091-F3D0-8C15-733FCC6207F7}"/>
              </a:ext>
            </a:extLst>
          </p:cNvPr>
          <p:cNvCxnSpPr>
            <a:cxnSpLocks/>
          </p:cNvCxnSpPr>
          <p:nvPr/>
        </p:nvCxnSpPr>
        <p:spPr>
          <a:xfrm>
            <a:off x="6066194" y="851529"/>
            <a:ext cx="64008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2" name="ZoneTexte 1621">
            <a:extLst>
              <a:ext uri="{FF2B5EF4-FFF2-40B4-BE49-F238E27FC236}">
                <a16:creationId xmlns:a16="http://schemas.microsoft.com/office/drawing/2014/main" id="{58DFB339-A24E-CB12-4F40-3C2E6478A93A}"/>
              </a:ext>
            </a:extLst>
          </p:cNvPr>
          <p:cNvSpPr txBox="1"/>
          <p:nvPr/>
        </p:nvSpPr>
        <p:spPr>
          <a:xfrm>
            <a:off x="5868776" y="823203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cxnSp>
        <p:nvCxnSpPr>
          <p:cNvPr id="1623" name="Connecteur droit 1622">
            <a:extLst>
              <a:ext uri="{FF2B5EF4-FFF2-40B4-BE49-F238E27FC236}">
                <a16:creationId xmlns:a16="http://schemas.microsoft.com/office/drawing/2014/main" id="{B96F32B7-ADFF-6989-360F-2A2C492C40FC}"/>
              </a:ext>
            </a:extLst>
          </p:cNvPr>
          <p:cNvCxnSpPr>
            <a:cxnSpLocks/>
          </p:cNvCxnSpPr>
          <p:nvPr/>
        </p:nvCxnSpPr>
        <p:spPr>
          <a:xfrm>
            <a:off x="6712331" y="761529"/>
            <a:ext cx="0" cy="180000"/>
          </a:xfrm>
          <a:prstGeom prst="line">
            <a:avLst/>
          </a:prstGeom>
          <a:ln w="2222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4" name="Connecteur droit 1623">
            <a:extLst>
              <a:ext uri="{FF2B5EF4-FFF2-40B4-BE49-F238E27FC236}">
                <a16:creationId xmlns:a16="http://schemas.microsoft.com/office/drawing/2014/main" id="{1FA708C5-A0D6-B419-A2EA-3F464BBB28E2}"/>
              </a:ext>
            </a:extLst>
          </p:cNvPr>
          <p:cNvCxnSpPr>
            <a:cxnSpLocks/>
          </p:cNvCxnSpPr>
          <p:nvPr/>
        </p:nvCxnSpPr>
        <p:spPr>
          <a:xfrm>
            <a:off x="4979915" y="761529"/>
            <a:ext cx="0" cy="180000"/>
          </a:xfrm>
          <a:prstGeom prst="line">
            <a:avLst/>
          </a:prstGeom>
          <a:ln w="2222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5" name="Connecteur droit 1624">
            <a:extLst>
              <a:ext uri="{FF2B5EF4-FFF2-40B4-BE49-F238E27FC236}">
                <a16:creationId xmlns:a16="http://schemas.microsoft.com/office/drawing/2014/main" id="{622EE718-4A1B-0892-4B84-97B8A0B9E0B9}"/>
              </a:ext>
            </a:extLst>
          </p:cNvPr>
          <p:cNvCxnSpPr>
            <a:cxnSpLocks/>
          </p:cNvCxnSpPr>
          <p:nvPr/>
        </p:nvCxnSpPr>
        <p:spPr>
          <a:xfrm>
            <a:off x="8391334" y="1369557"/>
            <a:ext cx="160766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6" name="Connecteur droit 1625">
            <a:extLst>
              <a:ext uri="{FF2B5EF4-FFF2-40B4-BE49-F238E27FC236}">
                <a16:creationId xmlns:a16="http://schemas.microsoft.com/office/drawing/2014/main" id="{4B780095-F64C-F55C-72D4-B209881DF226}"/>
              </a:ext>
            </a:extLst>
          </p:cNvPr>
          <p:cNvCxnSpPr>
            <a:cxnSpLocks/>
          </p:cNvCxnSpPr>
          <p:nvPr/>
        </p:nvCxnSpPr>
        <p:spPr>
          <a:xfrm>
            <a:off x="10006257" y="761529"/>
            <a:ext cx="0" cy="180000"/>
          </a:xfrm>
          <a:prstGeom prst="line">
            <a:avLst/>
          </a:prstGeom>
          <a:ln w="2222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7" name="Connecteur droit 1626">
            <a:extLst>
              <a:ext uri="{FF2B5EF4-FFF2-40B4-BE49-F238E27FC236}">
                <a16:creationId xmlns:a16="http://schemas.microsoft.com/office/drawing/2014/main" id="{A80CDB22-9C28-E9DE-E8DC-571B6BF690DF}"/>
              </a:ext>
            </a:extLst>
          </p:cNvPr>
          <p:cNvCxnSpPr>
            <a:cxnSpLocks/>
          </p:cNvCxnSpPr>
          <p:nvPr/>
        </p:nvCxnSpPr>
        <p:spPr>
          <a:xfrm>
            <a:off x="4066257" y="2905834"/>
            <a:ext cx="0" cy="18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8" name="Connecteur droit 1627">
            <a:extLst>
              <a:ext uri="{FF2B5EF4-FFF2-40B4-BE49-F238E27FC236}">
                <a16:creationId xmlns:a16="http://schemas.microsoft.com/office/drawing/2014/main" id="{3BB1C842-A689-7390-739A-354E7C6E0C50}"/>
              </a:ext>
            </a:extLst>
          </p:cNvPr>
          <p:cNvCxnSpPr>
            <a:cxnSpLocks/>
          </p:cNvCxnSpPr>
          <p:nvPr/>
        </p:nvCxnSpPr>
        <p:spPr>
          <a:xfrm>
            <a:off x="7442121" y="1369557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9" name="Connecteur droit 1628">
            <a:extLst>
              <a:ext uri="{FF2B5EF4-FFF2-40B4-BE49-F238E27FC236}">
                <a16:creationId xmlns:a16="http://schemas.microsoft.com/office/drawing/2014/main" id="{D3207D32-A75F-BD26-C578-DF6D474FD131}"/>
              </a:ext>
            </a:extLst>
          </p:cNvPr>
          <p:cNvCxnSpPr>
            <a:cxnSpLocks/>
          </p:cNvCxnSpPr>
          <p:nvPr/>
        </p:nvCxnSpPr>
        <p:spPr>
          <a:xfrm>
            <a:off x="7442121" y="1914025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0" name="ZoneTexte 1629">
            <a:extLst>
              <a:ext uri="{FF2B5EF4-FFF2-40B4-BE49-F238E27FC236}">
                <a16:creationId xmlns:a16="http://schemas.microsoft.com/office/drawing/2014/main" id="{94708A63-F21F-DB94-3C8C-9A4978C6C463}"/>
              </a:ext>
            </a:extLst>
          </p:cNvPr>
          <p:cNvSpPr txBox="1"/>
          <p:nvPr/>
        </p:nvSpPr>
        <p:spPr>
          <a:xfrm>
            <a:off x="3616187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631" name="ZoneTexte 1630">
            <a:extLst>
              <a:ext uri="{FF2B5EF4-FFF2-40B4-BE49-F238E27FC236}">
                <a16:creationId xmlns:a16="http://schemas.microsoft.com/office/drawing/2014/main" id="{C50C5A93-5258-F98B-42AC-D7C46C59F4D4}"/>
              </a:ext>
            </a:extLst>
          </p:cNvPr>
          <p:cNvSpPr txBox="1"/>
          <p:nvPr/>
        </p:nvSpPr>
        <p:spPr>
          <a:xfrm>
            <a:off x="7462029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632" name="ZoneTexte 1631">
            <a:extLst>
              <a:ext uri="{FF2B5EF4-FFF2-40B4-BE49-F238E27FC236}">
                <a16:creationId xmlns:a16="http://schemas.microsoft.com/office/drawing/2014/main" id="{7BE87825-E463-64F9-FCEF-98BCBD08239F}"/>
              </a:ext>
            </a:extLst>
          </p:cNvPr>
          <p:cNvSpPr txBox="1"/>
          <p:nvPr/>
        </p:nvSpPr>
        <p:spPr>
          <a:xfrm>
            <a:off x="8341199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633" name="ZoneTexte 1632">
            <a:extLst>
              <a:ext uri="{FF2B5EF4-FFF2-40B4-BE49-F238E27FC236}">
                <a16:creationId xmlns:a16="http://schemas.microsoft.com/office/drawing/2014/main" id="{7505E1F0-B001-887F-CF8A-000E92B55B5F}"/>
              </a:ext>
            </a:extLst>
          </p:cNvPr>
          <p:cNvSpPr txBox="1"/>
          <p:nvPr/>
        </p:nvSpPr>
        <p:spPr>
          <a:xfrm>
            <a:off x="4966257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634" name="ZoneTexte 1633">
            <a:extLst>
              <a:ext uri="{FF2B5EF4-FFF2-40B4-BE49-F238E27FC236}">
                <a16:creationId xmlns:a16="http://schemas.microsoft.com/office/drawing/2014/main" id="{0BAF9200-68DE-74A0-45E2-71C3A55E7C5E}"/>
              </a:ext>
            </a:extLst>
          </p:cNvPr>
          <p:cNvSpPr txBox="1"/>
          <p:nvPr/>
        </p:nvSpPr>
        <p:spPr>
          <a:xfrm>
            <a:off x="6091259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35" name="ZoneTexte 1634">
            <a:extLst>
              <a:ext uri="{FF2B5EF4-FFF2-40B4-BE49-F238E27FC236}">
                <a16:creationId xmlns:a16="http://schemas.microsoft.com/office/drawing/2014/main" id="{569FDC2E-5184-C1C5-F716-DAB836BD7844}"/>
              </a:ext>
            </a:extLst>
          </p:cNvPr>
          <p:cNvSpPr txBox="1"/>
          <p:nvPr/>
        </p:nvSpPr>
        <p:spPr>
          <a:xfrm>
            <a:off x="9756441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1636" name="ZoneTexte 1635">
            <a:extLst>
              <a:ext uri="{FF2B5EF4-FFF2-40B4-BE49-F238E27FC236}">
                <a16:creationId xmlns:a16="http://schemas.microsoft.com/office/drawing/2014/main" id="{18EC27EA-A0A8-51D2-56AF-76DF667A2445}"/>
              </a:ext>
            </a:extLst>
          </p:cNvPr>
          <p:cNvSpPr txBox="1"/>
          <p:nvPr/>
        </p:nvSpPr>
        <p:spPr>
          <a:xfrm>
            <a:off x="9936499" y="2942457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637" name="ZoneTexte 1636">
            <a:extLst>
              <a:ext uri="{FF2B5EF4-FFF2-40B4-BE49-F238E27FC236}">
                <a16:creationId xmlns:a16="http://schemas.microsoft.com/office/drawing/2014/main" id="{C719C2F3-8834-2BC3-6702-CD3403BBAE90}"/>
              </a:ext>
            </a:extLst>
          </p:cNvPr>
          <p:cNvSpPr txBox="1"/>
          <p:nvPr/>
        </p:nvSpPr>
        <p:spPr>
          <a:xfrm>
            <a:off x="9936499" y="2423678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638" name="ZoneTexte 1637">
            <a:extLst>
              <a:ext uri="{FF2B5EF4-FFF2-40B4-BE49-F238E27FC236}">
                <a16:creationId xmlns:a16="http://schemas.microsoft.com/office/drawing/2014/main" id="{A7E91E26-93EA-456D-29F5-27C0BE3840B0}"/>
              </a:ext>
            </a:extLst>
          </p:cNvPr>
          <p:cNvSpPr txBox="1"/>
          <p:nvPr/>
        </p:nvSpPr>
        <p:spPr>
          <a:xfrm>
            <a:off x="9756441" y="2792327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C</a:t>
            </a:r>
          </a:p>
        </p:txBody>
      </p:sp>
      <p:cxnSp>
        <p:nvCxnSpPr>
          <p:cNvPr id="1639" name="Connecteur droit 1638">
            <a:extLst>
              <a:ext uri="{FF2B5EF4-FFF2-40B4-BE49-F238E27FC236}">
                <a16:creationId xmlns:a16="http://schemas.microsoft.com/office/drawing/2014/main" id="{A32F06D7-7B59-0376-F19F-B46FB940DD7A}"/>
              </a:ext>
            </a:extLst>
          </p:cNvPr>
          <p:cNvCxnSpPr>
            <a:cxnSpLocks/>
          </p:cNvCxnSpPr>
          <p:nvPr/>
        </p:nvCxnSpPr>
        <p:spPr>
          <a:xfrm>
            <a:off x="6631257" y="2356993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0" name="Connecteur droit 1639">
            <a:extLst>
              <a:ext uri="{FF2B5EF4-FFF2-40B4-BE49-F238E27FC236}">
                <a16:creationId xmlns:a16="http://schemas.microsoft.com/office/drawing/2014/main" id="{6572B4B7-14DD-5B39-260D-9ED22AC18090}"/>
              </a:ext>
            </a:extLst>
          </p:cNvPr>
          <p:cNvCxnSpPr>
            <a:cxnSpLocks/>
          </p:cNvCxnSpPr>
          <p:nvPr/>
        </p:nvCxnSpPr>
        <p:spPr>
          <a:xfrm>
            <a:off x="4066257" y="2356993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1" name="Connecteur droit 1640">
            <a:extLst>
              <a:ext uri="{FF2B5EF4-FFF2-40B4-BE49-F238E27FC236}">
                <a16:creationId xmlns:a16="http://schemas.microsoft.com/office/drawing/2014/main" id="{86FFE275-F723-0C72-EE35-76F4BFAEA248}"/>
              </a:ext>
            </a:extLst>
          </p:cNvPr>
          <p:cNvCxnSpPr>
            <a:cxnSpLocks/>
          </p:cNvCxnSpPr>
          <p:nvPr/>
        </p:nvCxnSpPr>
        <p:spPr>
          <a:xfrm>
            <a:off x="8251257" y="2356993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2" name="Connecteur droit 1641">
            <a:extLst>
              <a:ext uri="{FF2B5EF4-FFF2-40B4-BE49-F238E27FC236}">
                <a16:creationId xmlns:a16="http://schemas.microsoft.com/office/drawing/2014/main" id="{D51BB3C1-52CC-EE73-E12C-29B7DFE69249}"/>
              </a:ext>
            </a:extLst>
          </p:cNvPr>
          <p:cNvCxnSpPr>
            <a:cxnSpLocks/>
          </p:cNvCxnSpPr>
          <p:nvPr/>
        </p:nvCxnSpPr>
        <p:spPr>
          <a:xfrm>
            <a:off x="5956257" y="2356993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3" name="Connecteur droit 1642">
            <a:extLst>
              <a:ext uri="{FF2B5EF4-FFF2-40B4-BE49-F238E27FC236}">
                <a16:creationId xmlns:a16="http://schemas.microsoft.com/office/drawing/2014/main" id="{40C83421-B1F6-08CD-A12F-E83457F4ADCE}"/>
              </a:ext>
            </a:extLst>
          </p:cNvPr>
          <p:cNvCxnSpPr/>
          <p:nvPr/>
        </p:nvCxnSpPr>
        <p:spPr>
          <a:xfrm>
            <a:off x="7396257" y="1819911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4" name="Connecteur droit 1643">
            <a:extLst>
              <a:ext uri="{FF2B5EF4-FFF2-40B4-BE49-F238E27FC236}">
                <a16:creationId xmlns:a16="http://schemas.microsoft.com/office/drawing/2014/main" id="{5E45CEEE-C73B-17A1-B6A0-333B7FE367D5}"/>
              </a:ext>
            </a:extLst>
          </p:cNvPr>
          <p:cNvCxnSpPr>
            <a:cxnSpLocks/>
          </p:cNvCxnSpPr>
          <p:nvPr/>
        </p:nvCxnSpPr>
        <p:spPr>
          <a:xfrm>
            <a:off x="9137883" y="1819911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5" name="Connecteur droit 1644">
            <a:extLst>
              <a:ext uri="{FF2B5EF4-FFF2-40B4-BE49-F238E27FC236}">
                <a16:creationId xmlns:a16="http://schemas.microsoft.com/office/drawing/2014/main" id="{ECCAA0DE-2E62-A83C-FD15-C985271F6212}"/>
              </a:ext>
            </a:extLst>
          </p:cNvPr>
          <p:cNvCxnSpPr>
            <a:cxnSpLocks/>
          </p:cNvCxnSpPr>
          <p:nvPr/>
        </p:nvCxnSpPr>
        <p:spPr>
          <a:xfrm flipV="1">
            <a:off x="4321334" y="2082996"/>
            <a:ext cx="903809" cy="921461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6" name="Connecteur droit 1645">
            <a:extLst>
              <a:ext uri="{FF2B5EF4-FFF2-40B4-BE49-F238E27FC236}">
                <a16:creationId xmlns:a16="http://schemas.microsoft.com/office/drawing/2014/main" id="{7CC6D4EE-592D-BF38-A376-621D65EAD4C4}"/>
              </a:ext>
            </a:extLst>
          </p:cNvPr>
          <p:cNvCxnSpPr>
            <a:cxnSpLocks/>
          </p:cNvCxnSpPr>
          <p:nvPr/>
        </p:nvCxnSpPr>
        <p:spPr>
          <a:xfrm>
            <a:off x="5149127" y="2073417"/>
            <a:ext cx="180000" cy="309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9" name="ZoneTexte 578">
            <a:extLst>
              <a:ext uri="{FF2B5EF4-FFF2-40B4-BE49-F238E27FC236}">
                <a16:creationId xmlns:a16="http://schemas.microsoft.com/office/drawing/2014/main" id="{8B5BA414-63FE-E036-03B6-6618E1D002C1}"/>
              </a:ext>
            </a:extLst>
          </p:cNvPr>
          <p:cNvSpPr txBox="1"/>
          <p:nvPr/>
        </p:nvSpPr>
        <p:spPr>
          <a:xfrm>
            <a:off x="6091257" y="1200280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</a:t>
            </a:r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27073502-AC35-07B1-6866-23A0A38984F5}"/>
              </a:ext>
            </a:extLst>
          </p:cNvPr>
          <p:cNvCxnSpPr>
            <a:cxnSpLocks/>
          </p:cNvCxnSpPr>
          <p:nvPr/>
        </p:nvCxnSpPr>
        <p:spPr>
          <a:xfrm>
            <a:off x="4889655" y="2515473"/>
            <a:ext cx="296590" cy="295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03A870B6-7790-3FC9-7AD7-80EF4ACB8911}"/>
              </a:ext>
            </a:extLst>
          </p:cNvPr>
          <p:cNvCxnSpPr>
            <a:cxnSpLocks/>
          </p:cNvCxnSpPr>
          <p:nvPr/>
        </p:nvCxnSpPr>
        <p:spPr>
          <a:xfrm flipV="1">
            <a:off x="4643929" y="2505522"/>
            <a:ext cx="261273" cy="27204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27E39FFA-75B3-700F-96CF-7FC8B5A12383}"/>
              </a:ext>
            </a:extLst>
          </p:cNvPr>
          <p:cNvCxnSpPr>
            <a:cxnSpLocks/>
          </p:cNvCxnSpPr>
          <p:nvPr/>
        </p:nvCxnSpPr>
        <p:spPr>
          <a:xfrm flipV="1">
            <a:off x="4830118" y="2106827"/>
            <a:ext cx="262642" cy="27376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AF5832AB-51DE-F305-4BE9-087207CAE1D0}"/>
              </a:ext>
            </a:extLst>
          </p:cNvPr>
          <p:cNvCxnSpPr>
            <a:cxnSpLocks/>
          </p:cNvCxnSpPr>
          <p:nvPr/>
        </p:nvCxnSpPr>
        <p:spPr>
          <a:xfrm>
            <a:off x="4555888" y="2375557"/>
            <a:ext cx="296590" cy="295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844DB2D6-1E67-0CF7-7809-4F1348081709}"/>
              </a:ext>
            </a:extLst>
          </p:cNvPr>
          <p:cNvSpPr txBox="1"/>
          <p:nvPr/>
        </p:nvSpPr>
        <p:spPr>
          <a:xfrm>
            <a:off x="9115618" y="5752215"/>
            <a:ext cx="2169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Source TCO</a:t>
            </a:r>
          </a:p>
        </p:txBody>
      </p:sp>
      <p:sp>
        <p:nvSpPr>
          <p:cNvPr id="590" name="Ellipse 589">
            <a:extLst>
              <a:ext uri="{FF2B5EF4-FFF2-40B4-BE49-F238E27FC236}">
                <a16:creationId xmlns:a16="http://schemas.microsoft.com/office/drawing/2014/main" id="{F10DA1EC-5D22-189E-EBA5-4A184E8ED356}"/>
              </a:ext>
            </a:extLst>
          </p:cNvPr>
          <p:cNvSpPr/>
          <p:nvPr/>
        </p:nvSpPr>
        <p:spPr>
          <a:xfrm>
            <a:off x="5069552" y="1819911"/>
            <a:ext cx="180000" cy="180000"/>
          </a:xfrm>
          <a:prstGeom prst="ellips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591" name="Ellipse 590">
            <a:extLst>
              <a:ext uri="{FF2B5EF4-FFF2-40B4-BE49-F238E27FC236}">
                <a16:creationId xmlns:a16="http://schemas.microsoft.com/office/drawing/2014/main" id="{4F531BD1-1A63-2EF4-F0B2-B0534814C83C}"/>
              </a:ext>
            </a:extLst>
          </p:cNvPr>
          <p:cNvSpPr/>
          <p:nvPr/>
        </p:nvSpPr>
        <p:spPr>
          <a:xfrm>
            <a:off x="5069552" y="2356993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592" name="Ellipse 591">
            <a:extLst>
              <a:ext uri="{FF2B5EF4-FFF2-40B4-BE49-F238E27FC236}">
                <a16:creationId xmlns:a16="http://schemas.microsoft.com/office/drawing/2014/main" id="{A6CD7411-E29C-62B0-34F6-215908803EA3}"/>
              </a:ext>
            </a:extLst>
          </p:cNvPr>
          <p:cNvSpPr/>
          <p:nvPr/>
        </p:nvSpPr>
        <p:spPr>
          <a:xfrm>
            <a:off x="7553721" y="1279557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593" name="Ellipse 592">
            <a:extLst>
              <a:ext uri="{FF2B5EF4-FFF2-40B4-BE49-F238E27FC236}">
                <a16:creationId xmlns:a16="http://schemas.microsoft.com/office/drawing/2014/main" id="{A840BE18-E16A-FFAF-D027-BBDE4946EFFC}"/>
              </a:ext>
            </a:extLst>
          </p:cNvPr>
          <p:cNvSpPr/>
          <p:nvPr/>
        </p:nvSpPr>
        <p:spPr>
          <a:xfrm>
            <a:off x="7553721" y="1819911"/>
            <a:ext cx="180000" cy="180000"/>
          </a:xfrm>
          <a:prstGeom prst="ellips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594" name="Ellipse 593">
            <a:extLst>
              <a:ext uri="{FF2B5EF4-FFF2-40B4-BE49-F238E27FC236}">
                <a16:creationId xmlns:a16="http://schemas.microsoft.com/office/drawing/2014/main" id="{8C70E363-ABBD-BE6A-7912-5E10250CBE4F}"/>
              </a:ext>
            </a:extLst>
          </p:cNvPr>
          <p:cNvSpPr/>
          <p:nvPr/>
        </p:nvSpPr>
        <p:spPr>
          <a:xfrm>
            <a:off x="7553721" y="2356993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595" name="Ellipse 594">
            <a:extLst>
              <a:ext uri="{FF2B5EF4-FFF2-40B4-BE49-F238E27FC236}">
                <a16:creationId xmlns:a16="http://schemas.microsoft.com/office/drawing/2014/main" id="{EAC42F60-F784-7E7C-F7A4-FDB1ACAB5662}"/>
              </a:ext>
            </a:extLst>
          </p:cNvPr>
          <p:cNvSpPr/>
          <p:nvPr/>
        </p:nvSpPr>
        <p:spPr>
          <a:xfrm>
            <a:off x="8836251" y="2356993"/>
            <a:ext cx="180000" cy="180000"/>
          </a:xfrm>
          <a:prstGeom prst="ellips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596" name="Ellipse 595">
            <a:extLst>
              <a:ext uri="{FF2B5EF4-FFF2-40B4-BE49-F238E27FC236}">
                <a16:creationId xmlns:a16="http://schemas.microsoft.com/office/drawing/2014/main" id="{A8519085-91AE-0D84-1B49-E556E33FD8AE}"/>
              </a:ext>
            </a:extLst>
          </p:cNvPr>
          <p:cNvSpPr/>
          <p:nvPr/>
        </p:nvSpPr>
        <p:spPr>
          <a:xfrm>
            <a:off x="8836251" y="2905834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70C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603" name="ZoneTexte 602">
            <a:extLst>
              <a:ext uri="{FF2B5EF4-FFF2-40B4-BE49-F238E27FC236}">
                <a16:creationId xmlns:a16="http://schemas.microsoft.com/office/drawing/2014/main" id="{3DA2EDCA-6763-1F53-1231-B0D166638228}"/>
              </a:ext>
            </a:extLst>
          </p:cNvPr>
          <p:cNvSpPr txBox="1"/>
          <p:nvPr/>
        </p:nvSpPr>
        <p:spPr>
          <a:xfrm>
            <a:off x="6236421" y="134123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cxnSp>
        <p:nvCxnSpPr>
          <p:cNvPr id="606" name="Connecteur droit avec flèche 605">
            <a:extLst>
              <a:ext uri="{FF2B5EF4-FFF2-40B4-BE49-F238E27FC236}">
                <a16:creationId xmlns:a16="http://schemas.microsoft.com/office/drawing/2014/main" id="{3FF6B83A-6875-56CD-8A2A-60ECEEB3B1CF}"/>
              </a:ext>
            </a:extLst>
          </p:cNvPr>
          <p:cNvCxnSpPr>
            <a:cxnSpLocks/>
          </p:cNvCxnSpPr>
          <p:nvPr/>
        </p:nvCxnSpPr>
        <p:spPr>
          <a:xfrm flipH="1">
            <a:off x="3838574" y="4890140"/>
            <a:ext cx="711133" cy="0"/>
          </a:xfrm>
          <a:prstGeom prst="straightConnector1">
            <a:avLst/>
          </a:prstGeom>
          <a:ln w="539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7" name="Connecteur droit avec flèche 606">
            <a:extLst>
              <a:ext uri="{FF2B5EF4-FFF2-40B4-BE49-F238E27FC236}">
                <a16:creationId xmlns:a16="http://schemas.microsoft.com/office/drawing/2014/main" id="{46DE31E9-DB57-50C8-4C34-8423FF4F733A}"/>
              </a:ext>
            </a:extLst>
          </p:cNvPr>
          <p:cNvCxnSpPr>
            <a:cxnSpLocks/>
          </p:cNvCxnSpPr>
          <p:nvPr/>
        </p:nvCxnSpPr>
        <p:spPr>
          <a:xfrm flipV="1">
            <a:off x="5030950" y="4667179"/>
            <a:ext cx="6297" cy="445923"/>
          </a:xfrm>
          <a:prstGeom prst="straightConnector1">
            <a:avLst/>
          </a:prstGeom>
          <a:ln w="539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8" name="Connecteur droit avec flèche 607">
            <a:extLst>
              <a:ext uri="{FF2B5EF4-FFF2-40B4-BE49-F238E27FC236}">
                <a16:creationId xmlns:a16="http://schemas.microsoft.com/office/drawing/2014/main" id="{1174E9A6-CE6F-5421-0AB1-6412D67DC3BC}"/>
              </a:ext>
            </a:extLst>
          </p:cNvPr>
          <p:cNvCxnSpPr>
            <a:cxnSpLocks/>
          </p:cNvCxnSpPr>
          <p:nvPr/>
        </p:nvCxnSpPr>
        <p:spPr>
          <a:xfrm flipV="1">
            <a:off x="5526713" y="4714644"/>
            <a:ext cx="694694" cy="350993"/>
          </a:xfrm>
          <a:prstGeom prst="straightConnector1">
            <a:avLst/>
          </a:prstGeom>
          <a:ln w="539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9" name="Ellipse 618">
            <a:extLst>
              <a:ext uri="{FF2B5EF4-FFF2-40B4-BE49-F238E27FC236}">
                <a16:creationId xmlns:a16="http://schemas.microsoft.com/office/drawing/2014/main" id="{8A48F1FF-5B5B-D091-302E-D1257813AF94}"/>
              </a:ext>
            </a:extLst>
          </p:cNvPr>
          <p:cNvSpPr/>
          <p:nvPr/>
        </p:nvSpPr>
        <p:spPr>
          <a:xfrm>
            <a:off x="7553721" y="761529"/>
            <a:ext cx="180000" cy="180000"/>
          </a:xfrm>
          <a:prstGeom prst="ellips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637" name="Flèche : droite 636">
            <a:extLst>
              <a:ext uri="{FF2B5EF4-FFF2-40B4-BE49-F238E27FC236}">
                <a16:creationId xmlns:a16="http://schemas.microsoft.com/office/drawing/2014/main" id="{D9E1CAB4-7164-C5B3-DB51-6CE56EFFD5F7}"/>
              </a:ext>
            </a:extLst>
          </p:cNvPr>
          <p:cNvSpPr/>
          <p:nvPr/>
        </p:nvSpPr>
        <p:spPr>
          <a:xfrm rot="10800000">
            <a:off x="4107098" y="3036392"/>
            <a:ext cx="360001" cy="191968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sp>
        <p:nvSpPr>
          <p:cNvPr id="638" name="Flèche : droite 637">
            <a:extLst>
              <a:ext uri="{FF2B5EF4-FFF2-40B4-BE49-F238E27FC236}">
                <a16:creationId xmlns:a16="http://schemas.microsoft.com/office/drawing/2014/main" id="{E9F589F6-C5ED-D06A-06A0-ED925984FB84}"/>
              </a:ext>
            </a:extLst>
          </p:cNvPr>
          <p:cNvSpPr/>
          <p:nvPr/>
        </p:nvSpPr>
        <p:spPr>
          <a:xfrm>
            <a:off x="4156257" y="2494911"/>
            <a:ext cx="360001" cy="191968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642" name="Ellipse 641">
            <a:extLst>
              <a:ext uri="{FF2B5EF4-FFF2-40B4-BE49-F238E27FC236}">
                <a16:creationId xmlns:a16="http://schemas.microsoft.com/office/drawing/2014/main" id="{048278FD-BCC9-F423-C16D-61E04A21821D}"/>
              </a:ext>
            </a:extLst>
          </p:cNvPr>
          <p:cNvSpPr/>
          <p:nvPr/>
        </p:nvSpPr>
        <p:spPr>
          <a:xfrm>
            <a:off x="3930054" y="1279557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646" name="Ellipse 645">
            <a:extLst>
              <a:ext uri="{FF2B5EF4-FFF2-40B4-BE49-F238E27FC236}">
                <a16:creationId xmlns:a16="http://schemas.microsoft.com/office/drawing/2014/main" id="{07776449-A30F-5BFE-E31C-83D37D543741}"/>
              </a:ext>
            </a:extLst>
          </p:cNvPr>
          <p:cNvSpPr/>
          <p:nvPr/>
        </p:nvSpPr>
        <p:spPr>
          <a:xfrm>
            <a:off x="7910937" y="811929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647" name="Ellipse 646">
            <a:extLst>
              <a:ext uri="{FF2B5EF4-FFF2-40B4-BE49-F238E27FC236}">
                <a16:creationId xmlns:a16="http://schemas.microsoft.com/office/drawing/2014/main" id="{3ED134D9-8442-C073-2C02-A20461CB7B4B}"/>
              </a:ext>
            </a:extLst>
          </p:cNvPr>
          <p:cNvSpPr/>
          <p:nvPr/>
        </p:nvSpPr>
        <p:spPr>
          <a:xfrm>
            <a:off x="6721257" y="1329957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648" name="Ellipse 647">
            <a:extLst>
              <a:ext uri="{FF2B5EF4-FFF2-40B4-BE49-F238E27FC236}">
                <a16:creationId xmlns:a16="http://schemas.microsoft.com/office/drawing/2014/main" id="{FC8E8D69-F579-EB7B-0060-2E59A4FB0060}"/>
              </a:ext>
            </a:extLst>
          </p:cNvPr>
          <p:cNvSpPr/>
          <p:nvPr/>
        </p:nvSpPr>
        <p:spPr>
          <a:xfrm>
            <a:off x="6721257" y="2956234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sp>
        <p:nvSpPr>
          <p:cNvPr id="649" name="Ellipse 648">
            <a:extLst>
              <a:ext uri="{FF2B5EF4-FFF2-40B4-BE49-F238E27FC236}">
                <a16:creationId xmlns:a16="http://schemas.microsoft.com/office/drawing/2014/main" id="{3C943BE9-6B4D-DB2A-C77B-D68DA456D929}"/>
              </a:ext>
            </a:extLst>
          </p:cNvPr>
          <p:cNvSpPr/>
          <p:nvPr/>
        </p:nvSpPr>
        <p:spPr>
          <a:xfrm>
            <a:off x="8623213" y="2407393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650" name="Ellipse 649">
            <a:extLst>
              <a:ext uri="{FF2B5EF4-FFF2-40B4-BE49-F238E27FC236}">
                <a16:creationId xmlns:a16="http://schemas.microsoft.com/office/drawing/2014/main" id="{05A21A10-958B-A51E-1FD3-2E014F0EF0F5}"/>
              </a:ext>
            </a:extLst>
          </p:cNvPr>
          <p:cNvSpPr/>
          <p:nvPr/>
        </p:nvSpPr>
        <p:spPr>
          <a:xfrm>
            <a:off x="9766106" y="2956234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sp>
        <p:nvSpPr>
          <p:cNvPr id="700" name="Ellipse 699">
            <a:extLst>
              <a:ext uri="{FF2B5EF4-FFF2-40B4-BE49-F238E27FC236}">
                <a16:creationId xmlns:a16="http://schemas.microsoft.com/office/drawing/2014/main" id="{816F9505-891A-2FDD-3C08-3A8824F0EE3E}"/>
              </a:ext>
            </a:extLst>
          </p:cNvPr>
          <p:cNvSpPr/>
          <p:nvPr/>
        </p:nvSpPr>
        <p:spPr>
          <a:xfrm>
            <a:off x="3930051" y="762463"/>
            <a:ext cx="179393" cy="178133"/>
          </a:xfrm>
          <a:prstGeom prst="ellipse">
            <a:avLst/>
          </a:prstGeom>
          <a:solidFill>
            <a:srgbClr val="3B3838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702" name="Connecteur droit 701">
            <a:extLst>
              <a:ext uri="{FF2B5EF4-FFF2-40B4-BE49-F238E27FC236}">
                <a16:creationId xmlns:a16="http://schemas.microsoft.com/office/drawing/2014/main" id="{C229EB55-C78D-4495-76B1-9C741D1AB78B}"/>
              </a:ext>
            </a:extLst>
          </p:cNvPr>
          <p:cNvCxnSpPr>
            <a:cxnSpLocks/>
          </p:cNvCxnSpPr>
          <p:nvPr/>
        </p:nvCxnSpPr>
        <p:spPr>
          <a:xfrm>
            <a:off x="4291396" y="136955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3" name="Connecteur droit 702">
            <a:extLst>
              <a:ext uri="{FF2B5EF4-FFF2-40B4-BE49-F238E27FC236}">
                <a16:creationId xmlns:a16="http://schemas.microsoft.com/office/drawing/2014/main" id="{BCA0D644-E192-C820-2751-0E0476DD9C45}"/>
              </a:ext>
            </a:extLst>
          </p:cNvPr>
          <p:cNvCxnSpPr>
            <a:cxnSpLocks/>
          </p:cNvCxnSpPr>
          <p:nvPr/>
        </p:nvCxnSpPr>
        <p:spPr>
          <a:xfrm flipV="1">
            <a:off x="4381396" y="127955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5" name="Connecteur droit 704">
            <a:extLst>
              <a:ext uri="{FF2B5EF4-FFF2-40B4-BE49-F238E27FC236}">
                <a16:creationId xmlns:a16="http://schemas.microsoft.com/office/drawing/2014/main" id="{D0145E01-49AA-8B8B-20CA-D7B1539CE831}"/>
              </a:ext>
            </a:extLst>
          </p:cNvPr>
          <p:cNvCxnSpPr>
            <a:cxnSpLocks/>
          </p:cNvCxnSpPr>
          <p:nvPr/>
        </p:nvCxnSpPr>
        <p:spPr>
          <a:xfrm>
            <a:off x="8152957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6" name="Connecteur droit 705">
            <a:extLst>
              <a:ext uri="{FF2B5EF4-FFF2-40B4-BE49-F238E27FC236}">
                <a16:creationId xmlns:a16="http://schemas.microsoft.com/office/drawing/2014/main" id="{C66B5127-D870-D6EB-A6E1-4716364D3967}"/>
              </a:ext>
            </a:extLst>
          </p:cNvPr>
          <p:cNvCxnSpPr>
            <a:cxnSpLocks/>
          </p:cNvCxnSpPr>
          <p:nvPr/>
        </p:nvCxnSpPr>
        <p:spPr>
          <a:xfrm flipV="1">
            <a:off x="8242957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8" name="Connecteur droit 707">
            <a:extLst>
              <a:ext uri="{FF2B5EF4-FFF2-40B4-BE49-F238E27FC236}">
                <a16:creationId xmlns:a16="http://schemas.microsoft.com/office/drawing/2014/main" id="{C21CDD9C-6C21-527A-22D4-F5538CDEE411}"/>
              </a:ext>
            </a:extLst>
          </p:cNvPr>
          <p:cNvCxnSpPr>
            <a:cxnSpLocks/>
          </p:cNvCxnSpPr>
          <p:nvPr/>
        </p:nvCxnSpPr>
        <p:spPr>
          <a:xfrm>
            <a:off x="8161652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9" name="Connecteur droit 708">
            <a:extLst>
              <a:ext uri="{FF2B5EF4-FFF2-40B4-BE49-F238E27FC236}">
                <a16:creationId xmlns:a16="http://schemas.microsoft.com/office/drawing/2014/main" id="{A6C7B7E7-B3A9-93C9-1FAD-3F26D7FC352D}"/>
              </a:ext>
            </a:extLst>
          </p:cNvPr>
          <p:cNvCxnSpPr>
            <a:cxnSpLocks/>
          </p:cNvCxnSpPr>
          <p:nvPr/>
        </p:nvCxnSpPr>
        <p:spPr>
          <a:xfrm flipV="1">
            <a:off x="8251652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1" name="Connecteur droit 710">
            <a:extLst>
              <a:ext uri="{FF2B5EF4-FFF2-40B4-BE49-F238E27FC236}">
                <a16:creationId xmlns:a16="http://schemas.microsoft.com/office/drawing/2014/main" id="{04CAD3DA-8A8E-272B-8B20-5C4A5ED3CB3F}"/>
              </a:ext>
            </a:extLst>
          </p:cNvPr>
          <p:cNvCxnSpPr>
            <a:cxnSpLocks/>
          </p:cNvCxnSpPr>
          <p:nvPr/>
        </p:nvCxnSpPr>
        <p:spPr>
          <a:xfrm>
            <a:off x="4606283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2" name="Connecteur droit 711">
            <a:extLst>
              <a:ext uri="{FF2B5EF4-FFF2-40B4-BE49-F238E27FC236}">
                <a16:creationId xmlns:a16="http://schemas.microsoft.com/office/drawing/2014/main" id="{AC8FFDE3-D2AD-8B3F-3BF8-2B9C48023572}"/>
              </a:ext>
            </a:extLst>
          </p:cNvPr>
          <p:cNvCxnSpPr>
            <a:cxnSpLocks/>
          </p:cNvCxnSpPr>
          <p:nvPr/>
        </p:nvCxnSpPr>
        <p:spPr>
          <a:xfrm flipV="1">
            <a:off x="4696283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4" name="Connecteur droit 713">
            <a:extLst>
              <a:ext uri="{FF2B5EF4-FFF2-40B4-BE49-F238E27FC236}">
                <a16:creationId xmlns:a16="http://schemas.microsoft.com/office/drawing/2014/main" id="{F823F164-449E-26E3-5B81-03C23902F0E0}"/>
              </a:ext>
            </a:extLst>
          </p:cNvPr>
          <p:cNvCxnSpPr>
            <a:cxnSpLocks/>
          </p:cNvCxnSpPr>
          <p:nvPr/>
        </p:nvCxnSpPr>
        <p:spPr>
          <a:xfrm>
            <a:off x="7036134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5" name="Connecteur droit 714">
            <a:extLst>
              <a:ext uri="{FF2B5EF4-FFF2-40B4-BE49-F238E27FC236}">
                <a16:creationId xmlns:a16="http://schemas.microsoft.com/office/drawing/2014/main" id="{43D36606-8A1A-87A1-4F15-3AE46B595917}"/>
              </a:ext>
            </a:extLst>
          </p:cNvPr>
          <p:cNvCxnSpPr>
            <a:cxnSpLocks/>
          </p:cNvCxnSpPr>
          <p:nvPr/>
        </p:nvCxnSpPr>
        <p:spPr>
          <a:xfrm flipV="1">
            <a:off x="7126134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7" name="Connecteur droit 716">
            <a:extLst>
              <a:ext uri="{FF2B5EF4-FFF2-40B4-BE49-F238E27FC236}">
                <a16:creationId xmlns:a16="http://schemas.microsoft.com/office/drawing/2014/main" id="{40EA148A-B82A-9F8D-0FC6-EB4B12E48DBF}"/>
              </a:ext>
            </a:extLst>
          </p:cNvPr>
          <p:cNvCxnSpPr>
            <a:cxnSpLocks/>
          </p:cNvCxnSpPr>
          <p:nvPr/>
        </p:nvCxnSpPr>
        <p:spPr>
          <a:xfrm>
            <a:off x="7036054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8" name="Connecteur droit 717">
            <a:extLst>
              <a:ext uri="{FF2B5EF4-FFF2-40B4-BE49-F238E27FC236}">
                <a16:creationId xmlns:a16="http://schemas.microsoft.com/office/drawing/2014/main" id="{79C0FAA4-22EB-03C0-2C26-EC503818F11E}"/>
              </a:ext>
            </a:extLst>
          </p:cNvPr>
          <p:cNvCxnSpPr>
            <a:cxnSpLocks/>
          </p:cNvCxnSpPr>
          <p:nvPr/>
        </p:nvCxnSpPr>
        <p:spPr>
          <a:xfrm flipV="1">
            <a:off x="7126054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0" name="Connecteur droit 719">
            <a:extLst>
              <a:ext uri="{FF2B5EF4-FFF2-40B4-BE49-F238E27FC236}">
                <a16:creationId xmlns:a16="http://schemas.microsoft.com/office/drawing/2014/main" id="{03B6C74B-68F5-6B6B-756C-9E88E0C39DE3}"/>
              </a:ext>
            </a:extLst>
          </p:cNvPr>
          <p:cNvCxnSpPr>
            <a:cxnSpLocks/>
          </p:cNvCxnSpPr>
          <p:nvPr/>
        </p:nvCxnSpPr>
        <p:spPr>
          <a:xfrm>
            <a:off x="7036054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1" name="Connecteur droit 720">
            <a:extLst>
              <a:ext uri="{FF2B5EF4-FFF2-40B4-BE49-F238E27FC236}">
                <a16:creationId xmlns:a16="http://schemas.microsoft.com/office/drawing/2014/main" id="{F97B3567-6CEA-E7B6-2051-689877266E45}"/>
              </a:ext>
            </a:extLst>
          </p:cNvPr>
          <p:cNvCxnSpPr>
            <a:cxnSpLocks/>
          </p:cNvCxnSpPr>
          <p:nvPr/>
        </p:nvCxnSpPr>
        <p:spPr>
          <a:xfrm flipV="1">
            <a:off x="7126054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3" name="Connecteur droit 722">
            <a:extLst>
              <a:ext uri="{FF2B5EF4-FFF2-40B4-BE49-F238E27FC236}">
                <a16:creationId xmlns:a16="http://schemas.microsoft.com/office/drawing/2014/main" id="{AFA3B2DB-A959-310F-88D3-F7B3675675E7}"/>
              </a:ext>
            </a:extLst>
          </p:cNvPr>
          <p:cNvCxnSpPr>
            <a:cxnSpLocks/>
          </p:cNvCxnSpPr>
          <p:nvPr/>
        </p:nvCxnSpPr>
        <p:spPr>
          <a:xfrm>
            <a:off x="9325241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4" name="Connecteur droit 723">
            <a:extLst>
              <a:ext uri="{FF2B5EF4-FFF2-40B4-BE49-F238E27FC236}">
                <a16:creationId xmlns:a16="http://schemas.microsoft.com/office/drawing/2014/main" id="{CC6D31E7-D95A-6B0E-EE15-62C60EEC34E3}"/>
              </a:ext>
            </a:extLst>
          </p:cNvPr>
          <p:cNvCxnSpPr>
            <a:cxnSpLocks/>
          </p:cNvCxnSpPr>
          <p:nvPr/>
        </p:nvCxnSpPr>
        <p:spPr>
          <a:xfrm flipV="1">
            <a:off x="9415241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6" name="Connecteur droit 725">
            <a:extLst>
              <a:ext uri="{FF2B5EF4-FFF2-40B4-BE49-F238E27FC236}">
                <a16:creationId xmlns:a16="http://schemas.microsoft.com/office/drawing/2014/main" id="{FAD910C2-9836-EBE0-6EF0-DB9DF694AA09}"/>
              </a:ext>
            </a:extLst>
          </p:cNvPr>
          <p:cNvCxnSpPr>
            <a:cxnSpLocks/>
          </p:cNvCxnSpPr>
          <p:nvPr/>
        </p:nvCxnSpPr>
        <p:spPr>
          <a:xfrm>
            <a:off x="9325241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7" name="Connecteur droit 726">
            <a:extLst>
              <a:ext uri="{FF2B5EF4-FFF2-40B4-BE49-F238E27FC236}">
                <a16:creationId xmlns:a16="http://schemas.microsoft.com/office/drawing/2014/main" id="{2832E093-19F9-C50A-C89B-D8213513EB63}"/>
              </a:ext>
            </a:extLst>
          </p:cNvPr>
          <p:cNvCxnSpPr>
            <a:cxnSpLocks/>
          </p:cNvCxnSpPr>
          <p:nvPr/>
        </p:nvCxnSpPr>
        <p:spPr>
          <a:xfrm flipV="1">
            <a:off x="9415241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9" name="Connecteur droit 728">
            <a:extLst>
              <a:ext uri="{FF2B5EF4-FFF2-40B4-BE49-F238E27FC236}">
                <a16:creationId xmlns:a16="http://schemas.microsoft.com/office/drawing/2014/main" id="{4E6F1671-2CBB-4A32-58E4-7F7E0A9DC37C}"/>
              </a:ext>
            </a:extLst>
          </p:cNvPr>
          <p:cNvCxnSpPr>
            <a:cxnSpLocks/>
          </p:cNvCxnSpPr>
          <p:nvPr/>
        </p:nvCxnSpPr>
        <p:spPr>
          <a:xfrm>
            <a:off x="9325241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0" name="Connecteur droit 729">
            <a:extLst>
              <a:ext uri="{FF2B5EF4-FFF2-40B4-BE49-F238E27FC236}">
                <a16:creationId xmlns:a16="http://schemas.microsoft.com/office/drawing/2014/main" id="{862AB15F-0940-3FDF-CFF6-BD6B5CCC913B}"/>
              </a:ext>
            </a:extLst>
          </p:cNvPr>
          <p:cNvCxnSpPr>
            <a:cxnSpLocks/>
          </p:cNvCxnSpPr>
          <p:nvPr/>
        </p:nvCxnSpPr>
        <p:spPr>
          <a:xfrm flipV="1">
            <a:off x="9415241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0" name="Groupe 179">
            <a:extLst>
              <a:ext uri="{FF2B5EF4-FFF2-40B4-BE49-F238E27FC236}">
                <a16:creationId xmlns:a16="http://schemas.microsoft.com/office/drawing/2014/main" id="{8B87691A-B6C3-4495-B910-75FFD9FABF3A}"/>
              </a:ext>
            </a:extLst>
          </p:cNvPr>
          <p:cNvGrpSpPr/>
          <p:nvPr/>
        </p:nvGrpSpPr>
        <p:grpSpPr>
          <a:xfrm>
            <a:off x="5508257" y="3425860"/>
            <a:ext cx="731607" cy="544105"/>
            <a:chOff x="6731052" y="3425860"/>
            <a:chExt cx="731607" cy="544105"/>
          </a:xfrm>
        </p:grpSpPr>
        <p:pic>
          <p:nvPicPr>
            <p:cNvPr id="681" name="Image 680">
              <a:extLst>
                <a:ext uri="{FF2B5EF4-FFF2-40B4-BE49-F238E27FC236}">
                  <a16:creationId xmlns:a16="http://schemas.microsoft.com/office/drawing/2014/main" id="{912E7C18-BE95-4DE2-5477-7CFCE009E0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615" t="66692" r="22297" b="22096"/>
            <a:stretch/>
          </p:blipFill>
          <p:spPr>
            <a:xfrm rot="5400000">
              <a:off x="6850384" y="3345666"/>
              <a:ext cx="513417" cy="711133"/>
            </a:xfrm>
            <a:prstGeom prst="rect">
              <a:avLst/>
            </a:prstGeom>
            <a:ln w="3175">
              <a:solidFill>
                <a:schemeClr val="tx1"/>
              </a:solidFill>
              <a:prstDash val="dash"/>
            </a:ln>
          </p:spPr>
        </p:pic>
        <p:sp>
          <p:nvSpPr>
            <p:cNvPr id="682" name="Rectangle 681">
              <a:extLst>
                <a:ext uri="{FF2B5EF4-FFF2-40B4-BE49-F238E27FC236}">
                  <a16:creationId xmlns:a16="http://schemas.microsoft.com/office/drawing/2014/main" id="{658F29EB-A9BF-FE9F-DCF9-A5A8849B40BA}"/>
                </a:ext>
              </a:extLst>
            </p:cNvPr>
            <p:cNvSpPr/>
            <p:nvPr/>
          </p:nvSpPr>
          <p:spPr>
            <a:xfrm>
              <a:off x="6735210" y="3429965"/>
              <a:ext cx="720000" cy="54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683" name="Connecteur droit 682">
              <a:extLst>
                <a:ext uri="{FF2B5EF4-FFF2-40B4-BE49-F238E27FC236}">
                  <a16:creationId xmlns:a16="http://schemas.microsoft.com/office/drawing/2014/main" id="{956A365E-6362-6619-A268-72B8529F765B}"/>
                </a:ext>
              </a:extLst>
            </p:cNvPr>
            <p:cNvCxnSpPr/>
            <p:nvPr/>
          </p:nvCxnSpPr>
          <p:spPr>
            <a:xfrm>
              <a:off x="6731052" y="3425860"/>
              <a:ext cx="723153" cy="543859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4" name="Connecteur droit 683">
              <a:extLst>
                <a:ext uri="{FF2B5EF4-FFF2-40B4-BE49-F238E27FC236}">
                  <a16:creationId xmlns:a16="http://schemas.microsoft.com/office/drawing/2014/main" id="{821600CF-5001-5160-01E4-564740DE16B2}"/>
                </a:ext>
              </a:extLst>
            </p:cNvPr>
            <p:cNvCxnSpPr/>
            <p:nvPr/>
          </p:nvCxnSpPr>
          <p:spPr>
            <a:xfrm flipV="1">
              <a:off x="6731052" y="3431837"/>
              <a:ext cx="723153" cy="537882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5" name="Rectangle 744">
              <a:extLst>
                <a:ext uri="{FF2B5EF4-FFF2-40B4-BE49-F238E27FC236}">
                  <a16:creationId xmlns:a16="http://schemas.microsoft.com/office/drawing/2014/main" id="{4BA55E07-3499-669E-4375-1D3BE13CC1D2}"/>
                </a:ext>
              </a:extLst>
            </p:cNvPr>
            <p:cNvSpPr/>
            <p:nvPr/>
          </p:nvSpPr>
          <p:spPr>
            <a:xfrm>
              <a:off x="6880858" y="3481912"/>
              <a:ext cx="431995" cy="432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746" name="Connecteur droit 745">
              <a:extLst>
                <a:ext uri="{FF2B5EF4-FFF2-40B4-BE49-F238E27FC236}">
                  <a16:creationId xmlns:a16="http://schemas.microsoft.com/office/drawing/2014/main" id="{73B557A6-C2B2-E54A-FE96-301C7002E64D}"/>
                </a:ext>
              </a:extLst>
            </p:cNvPr>
            <p:cNvCxnSpPr>
              <a:cxnSpLocks/>
            </p:cNvCxnSpPr>
            <p:nvPr/>
          </p:nvCxnSpPr>
          <p:spPr>
            <a:xfrm>
              <a:off x="6880858" y="3697912"/>
              <a:ext cx="431995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7" name="Connecteur droit 746">
              <a:extLst>
                <a:ext uri="{FF2B5EF4-FFF2-40B4-BE49-F238E27FC236}">
                  <a16:creationId xmlns:a16="http://schemas.microsoft.com/office/drawing/2014/main" id="{A1EBF259-16AF-9EAA-8064-C183A70198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96855" y="3481912"/>
              <a:ext cx="0" cy="432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9" name="Groupe 178">
            <a:extLst>
              <a:ext uri="{FF2B5EF4-FFF2-40B4-BE49-F238E27FC236}">
                <a16:creationId xmlns:a16="http://schemas.microsoft.com/office/drawing/2014/main" id="{F227B841-25B4-50D6-0296-15545640AA7D}"/>
              </a:ext>
            </a:extLst>
          </p:cNvPr>
          <p:cNvGrpSpPr/>
          <p:nvPr/>
        </p:nvGrpSpPr>
        <p:grpSpPr>
          <a:xfrm>
            <a:off x="4668297" y="3425860"/>
            <a:ext cx="731607" cy="544105"/>
            <a:chOff x="5891090" y="3425860"/>
            <a:chExt cx="731607" cy="544105"/>
          </a:xfrm>
        </p:grpSpPr>
        <p:pic>
          <p:nvPicPr>
            <p:cNvPr id="676" name="Image 675">
              <a:extLst>
                <a:ext uri="{FF2B5EF4-FFF2-40B4-BE49-F238E27FC236}">
                  <a16:creationId xmlns:a16="http://schemas.microsoft.com/office/drawing/2014/main" id="{708DC64F-61BD-9718-4854-E56A346F7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615" t="66692" r="22297" b="22096"/>
            <a:stretch/>
          </p:blipFill>
          <p:spPr>
            <a:xfrm rot="5400000">
              <a:off x="6010422" y="3345666"/>
              <a:ext cx="513417" cy="711133"/>
            </a:xfrm>
            <a:prstGeom prst="rect">
              <a:avLst/>
            </a:prstGeom>
            <a:ln w="3175">
              <a:solidFill>
                <a:schemeClr val="tx1"/>
              </a:solidFill>
              <a:prstDash val="dash"/>
            </a:ln>
          </p:spPr>
        </p:pic>
        <p:sp>
          <p:nvSpPr>
            <p:cNvPr id="677" name="Rectangle 676">
              <a:extLst>
                <a:ext uri="{FF2B5EF4-FFF2-40B4-BE49-F238E27FC236}">
                  <a16:creationId xmlns:a16="http://schemas.microsoft.com/office/drawing/2014/main" id="{E7287A44-6D14-6CEA-64CA-49F88E74BB75}"/>
                </a:ext>
              </a:extLst>
            </p:cNvPr>
            <p:cNvSpPr/>
            <p:nvPr/>
          </p:nvSpPr>
          <p:spPr>
            <a:xfrm>
              <a:off x="5895248" y="3429965"/>
              <a:ext cx="720000" cy="54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678" name="Connecteur droit 677">
              <a:extLst>
                <a:ext uri="{FF2B5EF4-FFF2-40B4-BE49-F238E27FC236}">
                  <a16:creationId xmlns:a16="http://schemas.microsoft.com/office/drawing/2014/main" id="{8B82629F-97CE-2289-23EE-88555C7AD26F}"/>
                </a:ext>
              </a:extLst>
            </p:cNvPr>
            <p:cNvCxnSpPr/>
            <p:nvPr/>
          </p:nvCxnSpPr>
          <p:spPr>
            <a:xfrm>
              <a:off x="5891090" y="3425860"/>
              <a:ext cx="723153" cy="543859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9" name="Connecteur droit 678">
              <a:extLst>
                <a:ext uri="{FF2B5EF4-FFF2-40B4-BE49-F238E27FC236}">
                  <a16:creationId xmlns:a16="http://schemas.microsoft.com/office/drawing/2014/main" id="{5A7D08CA-45B1-B798-DF90-627F2A5EB3E9}"/>
                </a:ext>
              </a:extLst>
            </p:cNvPr>
            <p:cNvCxnSpPr/>
            <p:nvPr/>
          </p:nvCxnSpPr>
          <p:spPr>
            <a:xfrm flipV="1">
              <a:off x="5891090" y="3431837"/>
              <a:ext cx="723153" cy="537882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8" name="Rectangle 747">
              <a:extLst>
                <a:ext uri="{FF2B5EF4-FFF2-40B4-BE49-F238E27FC236}">
                  <a16:creationId xmlns:a16="http://schemas.microsoft.com/office/drawing/2014/main" id="{744DE288-DCFD-B05E-BA81-693B61846C72}"/>
                </a:ext>
              </a:extLst>
            </p:cNvPr>
            <p:cNvSpPr/>
            <p:nvPr/>
          </p:nvSpPr>
          <p:spPr>
            <a:xfrm>
              <a:off x="6040896" y="3481912"/>
              <a:ext cx="431995" cy="432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749" name="Connecteur droit 748">
              <a:extLst>
                <a:ext uri="{FF2B5EF4-FFF2-40B4-BE49-F238E27FC236}">
                  <a16:creationId xmlns:a16="http://schemas.microsoft.com/office/drawing/2014/main" id="{71FB44C6-F57A-98D9-82AB-6EDB6A61BEAC}"/>
                </a:ext>
              </a:extLst>
            </p:cNvPr>
            <p:cNvCxnSpPr>
              <a:cxnSpLocks/>
            </p:cNvCxnSpPr>
            <p:nvPr/>
          </p:nvCxnSpPr>
          <p:spPr>
            <a:xfrm>
              <a:off x="6040896" y="3697912"/>
              <a:ext cx="431995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0" name="Connecteur droit 749">
              <a:extLst>
                <a:ext uri="{FF2B5EF4-FFF2-40B4-BE49-F238E27FC236}">
                  <a16:creationId xmlns:a16="http://schemas.microsoft.com/office/drawing/2014/main" id="{EA7B1837-3786-FEE5-0672-7060675A0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6893" y="3481912"/>
              <a:ext cx="0" cy="432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8" name="Groupe 177">
            <a:extLst>
              <a:ext uri="{FF2B5EF4-FFF2-40B4-BE49-F238E27FC236}">
                <a16:creationId xmlns:a16="http://schemas.microsoft.com/office/drawing/2014/main" id="{4B1E9BB2-52D0-D775-4082-2F98163F824F}"/>
              </a:ext>
            </a:extLst>
          </p:cNvPr>
          <p:cNvGrpSpPr/>
          <p:nvPr/>
        </p:nvGrpSpPr>
        <p:grpSpPr>
          <a:xfrm>
            <a:off x="3828337" y="3425860"/>
            <a:ext cx="731607" cy="544105"/>
            <a:chOff x="5051132" y="3425860"/>
            <a:chExt cx="731607" cy="544105"/>
          </a:xfrm>
        </p:grpSpPr>
        <p:pic>
          <p:nvPicPr>
            <p:cNvPr id="671" name="Image 670">
              <a:extLst>
                <a:ext uri="{FF2B5EF4-FFF2-40B4-BE49-F238E27FC236}">
                  <a16:creationId xmlns:a16="http://schemas.microsoft.com/office/drawing/2014/main" id="{65A49CDB-12DB-FEDE-DBAB-54A5F81E92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615" t="66692" r="22297" b="22096"/>
            <a:stretch/>
          </p:blipFill>
          <p:spPr>
            <a:xfrm rot="5400000">
              <a:off x="5170464" y="3345666"/>
              <a:ext cx="513417" cy="711133"/>
            </a:xfrm>
            <a:prstGeom prst="rect">
              <a:avLst/>
            </a:prstGeom>
            <a:ln w="3175">
              <a:solidFill>
                <a:schemeClr val="tx1"/>
              </a:solidFill>
              <a:prstDash val="dash"/>
            </a:ln>
          </p:spPr>
        </p:pic>
        <p:sp>
          <p:nvSpPr>
            <p:cNvPr id="672" name="Rectangle 671">
              <a:extLst>
                <a:ext uri="{FF2B5EF4-FFF2-40B4-BE49-F238E27FC236}">
                  <a16:creationId xmlns:a16="http://schemas.microsoft.com/office/drawing/2014/main" id="{0E2B919B-511B-95C0-7F55-404245EA3A87}"/>
                </a:ext>
              </a:extLst>
            </p:cNvPr>
            <p:cNvSpPr/>
            <p:nvPr/>
          </p:nvSpPr>
          <p:spPr>
            <a:xfrm>
              <a:off x="5055290" y="3429965"/>
              <a:ext cx="720000" cy="54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673" name="Connecteur droit 672">
              <a:extLst>
                <a:ext uri="{FF2B5EF4-FFF2-40B4-BE49-F238E27FC236}">
                  <a16:creationId xmlns:a16="http://schemas.microsoft.com/office/drawing/2014/main" id="{0D812813-8AC6-94F6-28F5-040118523130}"/>
                </a:ext>
              </a:extLst>
            </p:cNvPr>
            <p:cNvCxnSpPr/>
            <p:nvPr/>
          </p:nvCxnSpPr>
          <p:spPr>
            <a:xfrm>
              <a:off x="5051132" y="3425860"/>
              <a:ext cx="723153" cy="543859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4" name="Connecteur droit 673">
              <a:extLst>
                <a:ext uri="{FF2B5EF4-FFF2-40B4-BE49-F238E27FC236}">
                  <a16:creationId xmlns:a16="http://schemas.microsoft.com/office/drawing/2014/main" id="{EC3F94C6-0E66-2188-9748-F51B900ED57E}"/>
                </a:ext>
              </a:extLst>
            </p:cNvPr>
            <p:cNvCxnSpPr/>
            <p:nvPr/>
          </p:nvCxnSpPr>
          <p:spPr>
            <a:xfrm flipV="1">
              <a:off x="5051132" y="3431837"/>
              <a:ext cx="723153" cy="537882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1" name="Rectangle 750">
              <a:extLst>
                <a:ext uri="{FF2B5EF4-FFF2-40B4-BE49-F238E27FC236}">
                  <a16:creationId xmlns:a16="http://schemas.microsoft.com/office/drawing/2014/main" id="{C7EA2C7B-7CC3-CC54-EE8F-730292162D55}"/>
                </a:ext>
              </a:extLst>
            </p:cNvPr>
            <p:cNvSpPr/>
            <p:nvPr/>
          </p:nvSpPr>
          <p:spPr>
            <a:xfrm>
              <a:off x="5200938" y="3481912"/>
              <a:ext cx="431995" cy="432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752" name="Connecteur droit 751">
              <a:extLst>
                <a:ext uri="{FF2B5EF4-FFF2-40B4-BE49-F238E27FC236}">
                  <a16:creationId xmlns:a16="http://schemas.microsoft.com/office/drawing/2014/main" id="{8616A052-516F-EE6D-11BC-84BB635A9FDE}"/>
                </a:ext>
              </a:extLst>
            </p:cNvPr>
            <p:cNvCxnSpPr>
              <a:cxnSpLocks/>
            </p:cNvCxnSpPr>
            <p:nvPr/>
          </p:nvCxnSpPr>
          <p:spPr>
            <a:xfrm>
              <a:off x="5200938" y="3697912"/>
              <a:ext cx="431995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3" name="Connecteur droit 752">
              <a:extLst>
                <a:ext uri="{FF2B5EF4-FFF2-40B4-BE49-F238E27FC236}">
                  <a16:creationId xmlns:a16="http://schemas.microsoft.com/office/drawing/2014/main" id="{042FC20F-BD4D-BDD7-6B0D-B0F5B1D11E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16935" y="3481912"/>
              <a:ext cx="0" cy="432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e 176">
            <a:extLst>
              <a:ext uri="{FF2B5EF4-FFF2-40B4-BE49-F238E27FC236}">
                <a16:creationId xmlns:a16="http://schemas.microsoft.com/office/drawing/2014/main" id="{DAD2FA0E-EBC8-717A-DFDA-FAD68760C01A}"/>
              </a:ext>
            </a:extLst>
          </p:cNvPr>
          <p:cNvGrpSpPr/>
          <p:nvPr/>
        </p:nvGrpSpPr>
        <p:grpSpPr>
          <a:xfrm>
            <a:off x="3828337" y="4077770"/>
            <a:ext cx="731607" cy="544105"/>
            <a:chOff x="5051132" y="4462778"/>
            <a:chExt cx="731607" cy="544105"/>
          </a:xfrm>
        </p:grpSpPr>
        <p:pic>
          <p:nvPicPr>
            <p:cNvPr id="686" name="Image 685">
              <a:extLst>
                <a:ext uri="{FF2B5EF4-FFF2-40B4-BE49-F238E27FC236}">
                  <a16:creationId xmlns:a16="http://schemas.microsoft.com/office/drawing/2014/main" id="{91A1D45E-2C84-360D-0104-CCB054720F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615" t="66692" r="22297" b="22096"/>
            <a:stretch/>
          </p:blipFill>
          <p:spPr>
            <a:xfrm rot="5400000">
              <a:off x="5170464" y="4382584"/>
              <a:ext cx="513417" cy="711133"/>
            </a:xfrm>
            <a:prstGeom prst="rect">
              <a:avLst/>
            </a:prstGeom>
            <a:ln w="3175">
              <a:solidFill>
                <a:schemeClr val="tx1"/>
              </a:solidFill>
              <a:prstDash val="dash"/>
            </a:ln>
          </p:spPr>
        </p:pic>
        <p:sp>
          <p:nvSpPr>
            <p:cNvPr id="687" name="Rectangle 686">
              <a:extLst>
                <a:ext uri="{FF2B5EF4-FFF2-40B4-BE49-F238E27FC236}">
                  <a16:creationId xmlns:a16="http://schemas.microsoft.com/office/drawing/2014/main" id="{893B248B-0BAB-D97B-8C75-F71B7B6176DC}"/>
                </a:ext>
              </a:extLst>
            </p:cNvPr>
            <p:cNvSpPr/>
            <p:nvPr/>
          </p:nvSpPr>
          <p:spPr>
            <a:xfrm>
              <a:off x="5055290" y="4466883"/>
              <a:ext cx="720000" cy="54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688" name="Connecteur droit 687">
              <a:extLst>
                <a:ext uri="{FF2B5EF4-FFF2-40B4-BE49-F238E27FC236}">
                  <a16:creationId xmlns:a16="http://schemas.microsoft.com/office/drawing/2014/main" id="{30FAF718-DAC2-5ADE-0FF5-7492FF05FB03}"/>
                </a:ext>
              </a:extLst>
            </p:cNvPr>
            <p:cNvCxnSpPr/>
            <p:nvPr/>
          </p:nvCxnSpPr>
          <p:spPr>
            <a:xfrm>
              <a:off x="5051132" y="4462778"/>
              <a:ext cx="723153" cy="543859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9" name="Connecteur droit 688">
              <a:extLst>
                <a:ext uri="{FF2B5EF4-FFF2-40B4-BE49-F238E27FC236}">
                  <a16:creationId xmlns:a16="http://schemas.microsoft.com/office/drawing/2014/main" id="{27935993-84CE-0826-F351-50D1CC5ED120}"/>
                </a:ext>
              </a:extLst>
            </p:cNvPr>
            <p:cNvCxnSpPr/>
            <p:nvPr/>
          </p:nvCxnSpPr>
          <p:spPr>
            <a:xfrm flipV="1">
              <a:off x="5051132" y="4468755"/>
              <a:ext cx="723153" cy="537882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5" name="Rectangle 754">
              <a:extLst>
                <a:ext uri="{FF2B5EF4-FFF2-40B4-BE49-F238E27FC236}">
                  <a16:creationId xmlns:a16="http://schemas.microsoft.com/office/drawing/2014/main" id="{62277571-5EC2-4C38-51A9-FD81404AC8EC}"/>
                </a:ext>
              </a:extLst>
            </p:cNvPr>
            <p:cNvSpPr/>
            <p:nvPr/>
          </p:nvSpPr>
          <p:spPr>
            <a:xfrm>
              <a:off x="5200940" y="4518830"/>
              <a:ext cx="431995" cy="432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756" name="Connecteur droit 755">
              <a:extLst>
                <a:ext uri="{FF2B5EF4-FFF2-40B4-BE49-F238E27FC236}">
                  <a16:creationId xmlns:a16="http://schemas.microsoft.com/office/drawing/2014/main" id="{41342E55-0C61-261A-ABF1-1E80F1482790}"/>
                </a:ext>
              </a:extLst>
            </p:cNvPr>
            <p:cNvCxnSpPr>
              <a:cxnSpLocks/>
              <a:stCxn id="755" idx="1"/>
              <a:endCxn id="755" idx="3"/>
            </p:cNvCxnSpPr>
            <p:nvPr/>
          </p:nvCxnSpPr>
          <p:spPr>
            <a:xfrm>
              <a:off x="5200935" y="4734830"/>
              <a:ext cx="431995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7" name="Connecteur droit 756">
              <a:extLst>
                <a:ext uri="{FF2B5EF4-FFF2-40B4-BE49-F238E27FC236}">
                  <a16:creationId xmlns:a16="http://schemas.microsoft.com/office/drawing/2014/main" id="{050B83EF-39D5-4118-AB0A-D3F41A9E3E9A}"/>
                </a:ext>
              </a:extLst>
            </p:cNvPr>
            <p:cNvCxnSpPr>
              <a:cxnSpLocks/>
              <a:stCxn id="755" idx="2"/>
              <a:endCxn id="755" idx="0"/>
            </p:cNvCxnSpPr>
            <p:nvPr/>
          </p:nvCxnSpPr>
          <p:spPr>
            <a:xfrm flipV="1">
              <a:off x="5416937" y="4518830"/>
              <a:ext cx="0" cy="432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5" name="Groupe 174">
            <a:extLst>
              <a:ext uri="{FF2B5EF4-FFF2-40B4-BE49-F238E27FC236}">
                <a16:creationId xmlns:a16="http://schemas.microsoft.com/office/drawing/2014/main" id="{383C20E5-353C-4498-86E0-7A0140BC908E}"/>
              </a:ext>
            </a:extLst>
          </p:cNvPr>
          <p:cNvGrpSpPr/>
          <p:nvPr/>
        </p:nvGrpSpPr>
        <p:grpSpPr>
          <a:xfrm>
            <a:off x="4668297" y="4077770"/>
            <a:ext cx="731607" cy="544105"/>
            <a:chOff x="5891090" y="4462778"/>
            <a:chExt cx="731607" cy="544105"/>
          </a:xfrm>
        </p:grpSpPr>
        <p:pic>
          <p:nvPicPr>
            <p:cNvPr id="691" name="Image 690">
              <a:extLst>
                <a:ext uri="{FF2B5EF4-FFF2-40B4-BE49-F238E27FC236}">
                  <a16:creationId xmlns:a16="http://schemas.microsoft.com/office/drawing/2014/main" id="{A135D70B-94EF-E1D0-610F-3DEF762908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615" t="66692" r="22297" b="22096"/>
            <a:stretch/>
          </p:blipFill>
          <p:spPr>
            <a:xfrm rot="5400000">
              <a:off x="6010422" y="4382584"/>
              <a:ext cx="513417" cy="711133"/>
            </a:xfrm>
            <a:prstGeom prst="rect">
              <a:avLst/>
            </a:prstGeom>
            <a:ln w="3175">
              <a:solidFill>
                <a:schemeClr val="tx1"/>
              </a:solidFill>
              <a:prstDash val="dash"/>
            </a:ln>
          </p:spPr>
        </p:pic>
        <p:sp>
          <p:nvSpPr>
            <p:cNvPr id="692" name="Rectangle 691">
              <a:extLst>
                <a:ext uri="{FF2B5EF4-FFF2-40B4-BE49-F238E27FC236}">
                  <a16:creationId xmlns:a16="http://schemas.microsoft.com/office/drawing/2014/main" id="{76006061-F684-AEF4-6FAE-0A646A946FBD}"/>
                </a:ext>
              </a:extLst>
            </p:cNvPr>
            <p:cNvSpPr/>
            <p:nvPr/>
          </p:nvSpPr>
          <p:spPr>
            <a:xfrm>
              <a:off x="5895248" y="4466883"/>
              <a:ext cx="720000" cy="54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693" name="Connecteur droit 692">
              <a:extLst>
                <a:ext uri="{FF2B5EF4-FFF2-40B4-BE49-F238E27FC236}">
                  <a16:creationId xmlns:a16="http://schemas.microsoft.com/office/drawing/2014/main" id="{C4046030-8792-FB95-7ADF-19ECF944267C}"/>
                </a:ext>
              </a:extLst>
            </p:cNvPr>
            <p:cNvCxnSpPr/>
            <p:nvPr/>
          </p:nvCxnSpPr>
          <p:spPr>
            <a:xfrm>
              <a:off x="5891090" y="4462778"/>
              <a:ext cx="723153" cy="543859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4" name="Connecteur droit 693">
              <a:extLst>
                <a:ext uri="{FF2B5EF4-FFF2-40B4-BE49-F238E27FC236}">
                  <a16:creationId xmlns:a16="http://schemas.microsoft.com/office/drawing/2014/main" id="{F814E9F8-AA48-9A3F-30BD-16DBD9DFEEE8}"/>
                </a:ext>
              </a:extLst>
            </p:cNvPr>
            <p:cNvCxnSpPr/>
            <p:nvPr/>
          </p:nvCxnSpPr>
          <p:spPr>
            <a:xfrm flipV="1">
              <a:off x="5891090" y="4468755"/>
              <a:ext cx="723153" cy="537882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9" name="Rectangle 758">
              <a:extLst>
                <a:ext uri="{FF2B5EF4-FFF2-40B4-BE49-F238E27FC236}">
                  <a16:creationId xmlns:a16="http://schemas.microsoft.com/office/drawing/2014/main" id="{9042B4B3-D6DD-C282-CC46-355F6C896BCD}"/>
                </a:ext>
              </a:extLst>
            </p:cNvPr>
            <p:cNvSpPr/>
            <p:nvPr/>
          </p:nvSpPr>
          <p:spPr>
            <a:xfrm>
              <a:off x="6040898" y="4518830"/>
              <a:ext cx="431995" cy="432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760" name="Connecteur droit 759">
              <a:extLst>
                <a:ext uri="{FF2B5EF4-FFF2-40B4-BE49-F238E27FC236}">
                  <a16:creationId xmlns:a16="http://schemas.microsoft.com/office/drawing/2014/main" id="{99822919-BF04-455C-621C-056991A0B676}"/>
                </a:ext>
              </a:extLst>
            </p:cNvPr>
            <p:cNvCxnSpPr>
              <a:cxnSpLocks/>
              <a:stCxn id="759" idx="1"/>
              <a:endCxn id="759" idx="3"/>
            </p:cNvCxnSpPr>
            <p:nvPr/>
          </p:nvCxnSpPr>
          <p:spPr>
            <a:xfrm>
              <a:off x="6040893" y="4734830"/>
              <a:ext cx="431995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1" name="Connecteur droit 760">
              <a:extLst>
                <a:ext uri="{FF2B5EF4-FFF2-40B4-BE49-F238E27FC236}">
                  <a16:creationId xmlns:a16="http://schemas.microsoft.com/office/drawing/2014/main" id="{963C2F0E-651C-3F57-B20D-4C9D21743B7F}"/>
                </a:ext>
              </a:extLst>
            </p:cNvPr>
            <p:cNvCxnSpPr>
              <a:cxnSpLocks/>
              <a:stCxn id="759" idx="2"/>
              <a:endCxn id="759" idx="0"/>
            </p:cNvCxnSpPr>
            <p:nvPr/>
          </p:nvCxnSpPr>
          <p:spPr>
            <a:xfrm flipV="1">
              <a:off x="6256895" y="4518830"/>
              <a:ext cx="0" cy="432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Groupe 173">
            <a:extLst>
              <a:ext uri="{FF2B5EF4-FFF2-40B4-BE49-F238E27FC236}">
                <a16:creationId xmlns:a16="http://schemas.microsoft.com/office/drawing/2014/main" id="{9D129319-39BC-D6F5-44F6-7C172C7397E5}"/>
              </a:ext>
            </a:extLst>
          </p:cNvPr>
          <p:cNvGrpSpPr/>
          <p:nvPr/>
        </p:nvGrpSpPr>
        <p:grpSpPr>
          <a:xfrm>
            <a:off x="5508257" y="4077770"/>
            <a:ext cx="731607" cy="544105"/>
            <a:chOff x="6731052" y="4462778"/>
            <a:chExt cx="731607" cy="544105"/>
          </a:xfrm>
        </p:grpSpPr>
        <p:pic>
          <p:nvPicPr>
            <p:cNvPr id="696" name="Image 695">
              <a:extLst>
                <a:ext uri="{FF2B5EF4-FFF2-40B4-BE49-F238E27FC236}">
                  <a16:creationId xmlns:a16="http://schemas.microsoft.com/office/drawing/2014/main" id="{7B1B412B-B7D9-C7E3-5EB9-E725A9FBF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615" t="66692" r="22297" b="22096"/>
            <a:stretch/>
          </p:blipFill>
          <p:spPr>
            <a:xfrm rot="5400000">
              <a:off x="6850384" y="4382584"/>
              <a:ext cx="513417" cy="711133"/>
            </a:xfrm>
            <a:prstGeom prst="rect">
              <a:avLst/>
            </a:prstGeom>
            <a:ln w="3175">
              <a:solidFill>
                <a:schemeClr val="tx1"/>
              </a:solidFill>
              <a:prstDash val="dash"/>
            </a:ln>
          </p:spPr>
        </p:pic>
        <p:sp>
          <p:nvSpPr>
            <p:cNvPr id="697" name="Rectangle 696">
              <a:extLst>
                <a:ext uri="{FF2B5EF4-FFF2-40B4-BE49-F238E27FC236}">
                  <a16:creationId xmlns:a16="http://schemas.microsoft.com/office/drawing/2014/main" id="{B76A987A-6924-AACC-195B-5D5EC5096C5D}"/>
                </a:ext>
              </a:extLst>
            </p:cNvPr>
            <p:cNvSpPr/>
            <p:nvPr/>
          </p:nvSpPr>
          <p:spPr>
            <a:xfrm>
              <a:off x="6735210" y="4466883"/>
              <a:ext cx="720000" cy="54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698" name="Connecteur droit 697">
              <a:extLst>
                <a:ext uri="{FF2B5EF4-FFF2-40B4-BE49-F238E27FC236}">
                  <a16:creationId xmlns:a16="http://schemas.microsoft.com/office/drawing/2014/main" id="{CD9085E9-4B9D-D167-D3F9-B8241FFA5C9E}"/>
                </a:ext>
              </a:extLst>
            </p:cNvPr>
            <p:cNvCxnSpPr/>
            <p:nvPr/>
          </p:nvCxnSpPr>
          <p:spPr>
            <a:xfrm>
              <a:off x="6731052" y="4462778"/>
              <a:ext cx="723153" cy="543859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9" name="Connecteur droit 698">
              <a:extLst>
                <a:ext uri="{FF2B5EF4-FFF2-40B4-BE49-F238E27FC236}">
                  <a16:creationId xmlns:a16="http://schemas.microsoft.com/office/drawing/2014/main" id="{5ABD4892-3913-59E0-A06D-CC6FFD971C8B}"/>
                </a:ext>
              </a:extLst>
            </p:cNvPr>
            <p:cNvCxnSpPr/>
            <p:nvPr/>
          </p:nvCxnSpPr>
          <p:spPr>
            <a:xfrm flipV="1">
              <a:off x="6731052" y="4468755"/>
              <a:ext cx="723153" cy="537882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3" name="Rectangle 762">
              <a:extLst>
                <a:ext uri="{FF2B5EF4-FFF2-40B4-BE49-F238E27FC236}">
                  <a16:creationId xmlns:a16="http://schemas.microsoft.com/office/drawing/2014/main" id="{8DDF5B73-A540-84FA-B6BC-E1B4082A8994}"/>
                </a:ext>
              </a:extLst>
            </p:cNvPr>
            <p:cNvSpPr/>
            <p:nvPr/>
          </p:nvSpPr>
          <p:spPr>
            <a:xfrm>
              <a:off x="6880860" y="4518830"/>
              <a:ext cx="431995" cy="432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764" name="Connecteur droit 763">
              <a:extLst>
                <a:ext uri="{FF2B5EF4-FFF2-40B4-BE49-F238E27FC236}">
                  <a16:creationId xmlns:a16="http://schemas.microsoft.com/office/drawing/2014/main" id="{F3195692-E926-77DE-B6BC-EBA4AB5900CC}"/>
                </a:ext>
              </a:extLst>
            </p:cNvPr>
            <p:cNvCxnSpPr>
              <a:cxnSpLocks/>
              <a:stCxn id="763" idx="1"/>
              <a:endCxn id="763" idx="3"/>
            </p:cNvCxnSpPr>
            <p:nvPr/>
          </p:nvCxnSpPr>
          <p:spPr>
            <a:xfrm>
              <a:off x="6880855" y="4734830"/>
              <a:ext cx="431995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5" name="Connecteur droit 764">
              <a:extLst>
                <a:ext uri="{FF2B5EF4-FFF2-40B4-BE49-F238E27FC236}">
                  <a16:creationId xmlns:a16="http://schemas.microsoft.com/office/drawing/2014/main" id="{539E0CB7-BDA0-7AB2-A36B-4318315C9F63}"/>
                </a:ext>
              </a:extLst>
            </p:cNvPr>
            <p:cNvCxnSpPr>
              <a:cxnSpLocks/>
              <a:stCxn id="763" idx="2"/>
              <a:endCxn id="763" idx="0"/>
            </p:cNvCxnSpPr>
            <p:nvPr/>
          </p:nvCxnSpPr>
          <p:spPr>
            <a:xfrm flipV="1">
              <a:off x="7096857" y="4518830"/>
              <a:ext cx="0" cy="432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6" name="Ellipse 795">
            <a:extLst>
              <a:ext uri="{FF2B5EF4-FFF2-40B4-BE49-F238E27FC236}">
                <a16:creationId xmlns:a16="http://schemas.microsoft.com/office/drawing/2014/main" id="{CEA8EC14-3E12-CBB0-91CC-CBAE2F48A6CA}"/>
              </a:ext>
            </a:extLst>
          </p:cNvPr>
          <p:cNvSpPr/>
          <p:nvPr/>
        </p:nvSpPr>
        <p:spPr>
          <a:xfrm>
            <a:off x="3930051" y="1280491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804" name="Rectangle 803">
            <a:extLst>
              <a:ext uri="{FF2B5EF4-FFF2-40B4-BE49-F238E27FC236}">
                <a16:creationId xmlns:a16="http://schemas.microsoft.com/office/drawing/2014/main" id="{8F5A1B99-9808-2639-6412-0146F6009F6C}"/>
              </a:ext>
            </a:extLst>
          </p:cNvPr>
          <p:cNvSpPr/>
          <p:nvPr/>
        </p:nvSpPr>
        <p:spPr>
          <a:xfrm>
            <a:off x="3892497" y="1243557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805" name="Connecteur droit 804">
            <a:extLst>
              <a:ext uri="{FF2B5EF4-FFF2-40B4-BE49-F238E27FC236}">
                <a16:creationId xmlns:a16="http://schemas.microsoft.com/office/drawing/2014/main" id="{E309C826-0745-3FB9-1566-A2C007B6BA82}"/>
              </a:ext>
            </a:extLst>
          </p:cNvPr>
          <p:cNvCxnSpPr>
            <a:cxnSpLocks/>
          </p:cNvCxnSpPr>
          <p:nvPr/>
        </p:nvCxnSpPr>
        <p:spPr>
          <a:xfrm>
            <a:off x="3892497" y="1369557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6" name="Connecteur droit 805">
            <a:extLst>
              <a:ext uri="{FF2B5EF4-FFF2-40B4-BE49-F238E27FC236}">
                <a16:creationId xmlns:a16="http://schemas.microsoft.com/office/drawing/2014/main" id="{1E9379A4-0945-C706-571A-A88D70FBF89D}"/>
              </a:ext>
            </a:extLst>
          </p:cNvPr>
          <p:cNvCxnSpPr>
            <a:cxnSpLocks/>
          </p:cNvCxnSpPr>
          <p:nvPr/>
        </p:nvCxnSpPr>
        <p:spPr>
          <a:xfrm flipV="1">
            <a:off x="4018497" y="1243557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9" name="Hexagone 798">
            <a:extLst>
              <a:ext uri="{FF2B5EF4-FFF2-40B4-BE49-F238E27FC236}">
                <a16:creationId xmlns:a16="http://schemas.microsoft.com/office/drawing/2014/main" id="{F97BADF6-43BC-140E-0F3C-68500F18CD8A}"/>
              </a:ext>
            </a:extLst>
          </p:cNvPr>
          <p:cNvSpPr/>
          <p:nvPr/>
        </p:nvSpPr>
        <p:spPr>
          <a:xfrm>
            <a:off x="3852076" y="1217103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801" name="Rectangle 800">
            <a:extLst>
              <a:ext uri="{FF2B5EF4-FFF2-40B4-BE49-F238E27FC236}">
                <a16:creationId xmlns:a16="http://schemas.microsoft.com/office/drawing/2014/main" id="{88F79B41-0211-716F-D7F3-281E9BAA2F1E}"/>
              </a:ext>
            </a:extLst>
          </p:cNvPr>
          <p:cNvSpPr/>
          <p:nvPr/>
        </p:nvSpPr>
        <p:spPr>
          <a:xfrm>
            <a:off x="3816176" y="1189557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802" name="Connecteur droit 801">
            <a:extLst>
              <a:ext uri="{FF2B5EF4-FFF2-40B4-BE49-F238E27FC236}">
                <a16:creationId xmlns:a16="http://schemas.microsoft.com/office/drawing/2014/main" id="{C400CF4D-5002-7496-E6C8-0407501780E4}"/>
              </a:ext>
            </a:extLst>
          </p:cNvPr>
          <p:cNvCxnSpPr>
            <a:cxnSpLocks/>
          </p:cNvCxnSpPr>
          <p:nvPr/>
        </p:nvCxnSpPr>
        <p:spPr>
          <a:xfrm>
            <a:off x="3816176" y="1369557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3" name="Connecteur droit 802">
            <a:extLst>
              <a:ext uri="{FF2B5EF4-FFF2-40B4-BE49-F238E27FC236}">
                <a16:creationId xmlns:a16="http://schemas.microsoft.com/office/drawing/2014/main" id="{363FA3A8-C1F4-F08A-4C68-95C5E41F6FF5}"/>
              </a:ext>
            </a:extLst>
          </p:cNvPr>
          <p:cNvCxnSpPr>
            <a:cxnSpLocks/>
          </p:cNvCxnSpPr>
          <p:nvPr/>
        </p:nvCxnSpPr>
        <p:spPr>
          <a:xfrm flipV="1">
            <a:off x="4017776" y="1189557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8" name="Ellipse 807">
            <a:extLst>
              <a:ext uri="{FF2B5EF4-FFF2-40B4-BE49-F238E27FC236}">
                <a16:creationId xmlns:a16="http://schemas.microsoft.com/office/drawing/2014/main" id="{28339AC7-1B14-5EFD-8EC6-E6DAA5228EAD}"/>
              </a:ext>
            </a:extLst>
          </p:cNvPr>
          <p:cNvSpPr/>
          <p:nvPr/>
        </p:nvSpPr>
        <p:spPr>
          <a:xfrm>
            <a:off x="5070474" y="1821763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816" name="Rectangle 815">
            <a:extLst>
              <a:ext uri="{FF2B5EF4-FFF2-40B4-BE49-F238E27FC236}">
                <a16:creationId xmlns:a16="http://schemas.microsoft.com/office/drawing/2014/main" id="{32136C9D-2A48-44BA-DE12-FD21D5D8FDBC}"/>
              </a:ext>
            </a:extLst>
          </p:cNvPr>
          <p:cNvSpPr/>
          <p:nvPr/>
        </p:nvSpPr>
        <p:spPr>
          <a:xfrm>
            <a:off x="5032920" y="1786681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817" name="Connecteur droit 816">
            <a:extLst>
              <a:ext uri="{FF2B5EF4-FFF2-40B4-BE49-F238E27FC236}">
                <a16:creationId xmlns:a16="http://schemas.microsoft.com/office/drawing/2014/main" id="{BE6676F4-82E2-402C-5092-EF8C3FC3A1B5}"/>
              </a:ext>
            </a:extLst>
          </p:cNvPr>
          <p:cNvCxnSpPr>
            <a:cxnSpLocks/>
            <a:stCxn id="816" idx="1"/>
            <a:endCxn id="816" idx="3"/>
          </p:cNvCxnSpPr>
          <p:nvPr/>
        </p:nvCxnSpPr>
        <p:spPr>
          <a:xfrm>
            <a:off x="5032920" y="1912681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Connecteur droit 817">
            <a:extLst>
              <a:ext uri="{FF2B5EF4-FFF2-40B4-BE49-F238E27FC236}">
                <a16:creationId xmlns:a16="http://schemas.microsoft.com/office/drawing/2014/main" id="{5CA86F78-2817-C011-8AE5-2DA0A5AB0A80}"/>
              </a:ext>
            </a:extLst>
          </p:cNvPr>
          <p:cNvCxnSpPr>
            <a:cxnSpLocks/>
            <a:stCxn id="816" idx="2"/>
            <a:endCxn id="816" idx="0"/>
          </p:cNvCxnSpPr>
          <p:nvPr/>
        </p:nvCxnSpPr>
        <p:spPr>
          <a:xfrm flipV="1">
            <a:off x="5158920" y="1786681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1" name="Hexagone 810">
            <a:extLst>
              <a:ext uri="{FF2B5EF4-FFF2-40B4-BE49-F238E27FC236}">
                <a16:creationId xmlns:a16="http://schemas.microsoft.com/office/drawing/2014/main" id="{268C56A8-C52A-FD9F-1D8B-7835A852EF96}"/>
              </a:ext>
            </a:extLst>
          </p:cNvPr>
          <p:cNvSpPr/>
          <p:nvPr/>
        </p:nvSpPr>
        <p:spPr>
          <a:xfrm>
            <a:off x="4992499" y="1763329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813" name="Rectangle 812">
            <a:extLst>
              <a:ext uri="{FF2B5EF4-FFF2-40B4-BE49-F238E27FC236}">
                <a16:creationId xmlns:a16="http://schemas.microsoft.com/office/drawing/2014/main" id="{BAB611FB-9531-48A8-6703-CA1272FE2BE5}"/>
              </a:ext>
            </a:extLst>
          </p:cNvPr>
          <p:cNvSpPr/>
          <p:nvPr/>
        </p:nvSpPr>
        <p:spPr>
          <a:xfrm>
            <a:off x="4956599" y="1734026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814" name="Connecteur droit 813">
            <a:extLst>
              <a:ext uri="{FF2B5EF4-FFF2-40B4-BE49-F238E27FC236}">
                <a16:creationId xmlns:a16="http://schemas.microsoft.com/office/drawing/2014/main" id="{F19ED644-4620-D278-C0C4-4FBE9E70681B}"/>
              </a:ext>
            </a:extLst>
          </p:cNvPr>
          <p:cNvCxnSpPr>
            <a:cxnSpLocks/>
            <a:stCxn id="813" idx="1"/>
            <a:endCxn id="813" idx="3"/>
          </p:cNvCxnSpPr>
          <p:nvPr/>
        </p:nvCxnSpPr>
        <p:spPr>
          <a:xfrm>
            <a:off x="4956599" y="1914026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5" name="Connecteur droit 814">
            <a:extLst>
              <a:ext uri="{FF2B5EF4-FFF2-40B4-BE49-F238E27FC236}">
                <a16:creationId xmlns:a16="http://schemas.microsoft.com/office/drawing/2014/main" id="{A912B9DA-58D9-F27D-B8FF-950B4DDC993B}"/>
              </a:ext>
            </a:extLst>
          </p:cNvPr>
          <p:cNvCxnSpPr>
            <a:cxnSpLocks/>
            <a:stCxn id="813" idx="2"/>
            <a:endCxn id="813" idx="0"/>
          </p:cNvCxnSpPr>
          <p:nvPr/>
        </p:nvCxnSpPr>
        <p:spPr>
          <a:xfrm flipV="1">
            <a:off x="5158199" y="1734026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0" name="Ellipse 819">
            <a:extLst>
              <a:ext uri="{FF2B5EF4-FFF2-40B4-BE49-F238E27FC236}">
                <a16:creationId xmlns:a16="http://schemas.microsoft.com/office/drawing/2014/main" id="{384FE94A-1BAC-0A42-5068-3999FEC7177D}"/>
              </a:ext>
            </a:extLst>
          </p:cNvPr>
          <p:cNvSpPr/>
          <p:nvPr/>
        </p:nvSpPr>
        <p:spPr>
          <a:xfrm>
            <a:off x="5070474" y="2357927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828" name="Rectangle 827">
            <a:extLst>
              <a:ext uri="{FF2B5EF4-FFF2-40B4-BE49-F238E27FC236}">
                <a16:creationId xmlns:a16="http://schemas.microsoft.com/office/drawing/2014/main" id="{4DE20462-2DAA-69AE-B451-59C926A7AF31}"/>
              </a:ext>
            </a:extLst>
          </p:cNvPr>
          <p:cNvSpPr/>
          <p:nvPr/>
        </p:nvSpPr>
        <p:spPr>
          <a:xfrm>
            <a:off x="5032920" y="2320993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829" name="Connecteur droit 828">
            <a:extLst>
              <a:ext uri="{FF2B5EF4-FFF2-40B4-BE49-F238E27FC236}">
                <a16:creationId xmlns:a16="http://schemas.microsoft.com/office/drawing/2014/main" id="{B0C626EB-29B1-1904-ABF4-933E64C94B32}"/>
              </a:ext>
            </a:extLst>
          </p:cNvPr>
          <p:cNvCxnSpPr>
            <a:cxnSpLocks/>
          </p:cNvCxnSpPr>
          <p:nvPr/>
        </p:nvCxnSpPr>
        <p:spPr>
          <a:xfrm>
            <a:off x="5032920" y="24469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0" name="Connecteur droit 829">
            <a:extLst>
              <a:ext uri="{FF2B5EF4-FFF2-40B4-BE49-F238E27FC236}">
                <a16:creationId xmlns:a16="http://schemas.microsoft.com/office/drawing/2014/main" id="{C4EE23DF-61C5-B757-0DB4-8E38854C52C8}"/>
              </a:ext>
            </a:extLst>
          </p:cNvPr>
          <p:cNvCxnSpPr>
            <a:cxnSpLocks/>
          </p:cNvCxnSpPr>
          <p:nvPr/>
        </p:nvCxnSpPr>
        <p:spPr>
          <a:xfrm flipV="1">
            <a:off x="5158920" y="2320993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3" name="Hexagone 822">
            <a:extLst>
              <a:ext uri="{FF2B5EF4-FFF2-40B4-BE49-F238E27FC236}">
                <a16:creationId xmlns:a16="http://schemas.microsoft.com/office/drawing/2014/main" id="{0F937DBF-C8B9-7B63-28C6-BD688F6486F4}"/>
              </a:ext>
            </a:extLst>
          </p:cNvPr>
          <p:cNvSpPr/>
          <p:nvPr/>
        </p:nvSpPr>
        <p:spPr>
          <a:xfrm>
            <a:off x="4992499" y="2294539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825" name="Rectangle 824">
            <a:extLst>
              <a:ext uri="{FF2B5EF4-FFF2-40B4-BE49-F238E27FC236}">
                <a16:creationId xmlns:a16="http://schemas.microsoft.com/office/drawing/2014/main" id="{010D187D-B217-75AE-AAEB-13ED037EA2AE}"/>
              </a:ext>
            </a:extLst>
          </p:cNvPr>
          <p:cNvSpPr/>
          <p:nvPr/>
        </p:nvSpPr>
        <p:spPr>
          <a:xfrm>
            <a:off x="4956599" y="2266993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826" name="Connecteur droit 825">
            <a:extLst>
              <a:ext uri="{FF2B5EF4-FFF2-40B4-BE49-F238E27FC236}">
                <a16:creationId xmlns:a16="http://schemas.microsoft.com/office/drawing/2014/main" id="{F14EA7DB-4849-185E-C962-F91A599D9AC6}"/>
              </a:ext>
            </a:extLst>
          </p:cNvPr>
          <p:cNvCxnSpPr>
            <a:cxnSpLocks/>
          </p:cNvCxnSpPr>
          <p:nvPr/>
        </p:nvCxnSpPr>
        <p:spPr>
          <a:xfrm>
            <a:off x="4956599" y="2446993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Connecteur droit 826">
            <a:extLst>
              <a:ext uri="{FF2B5EF4-FFF2-40B4-BE49-F238E27FC236}">
                <a16:creationId xmlns:a16="http://schemas.microsoft.com/office/drawing/2014/main" id="{4B8AB315-1CA8-5004-473A-2974D3B82D9C}"/>
              </a:ext>
            </a:extLst>
          </p:cNvPr>
          <p:cNvCxnSpPr>
            <a:cxnSpLocks/>
          </p:cNvCxnSpPr>
          <p:nvPr/>
        </p:nvCxnSpPr>
        <p:spPr>
          <a:xfrm flipV="1">
            <a:off x="5158199" y="2266993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2" name="Ellipse 831">
            <a:extLst>
              <a:ext uri="{FF2B5EF4-FFF2-40B4-BE49-F238E27FC236}">
                <a16:creationId xmlns:a16="http://schemas.microsoft.com/office/drawing/2014/main" id="{69C5CBD9-8DF1-0EED-0804-F16BD5295F27}"/>
              </a:ext>
            </a:extLst>
          </p:cNvPr>
          <p:cNvSpPr/>
          <p:nvPr/>
        </p:nvSpPr>
        <p:spPr>
          <a:xfrm>
            <a:off x="7555996" y="762463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840" name="Rectangle 839">
            <a:extLst>
              <a:ext uri="{FF2B5EF4-FFF2-40B4-BE49-F238E27FC236}">
                <a16:creationId xmlns:a16="http://schemas.microsoft.com/office/drawing/2014/main" id="{5F9BE6D7-2076-1BF5-8114-4B4ED7D086D8}"/>
              </a:ext>
            </a:extLst>
          </p:cNvPr>
          <p:cNvSpPr/>
          <p:nvPr/>
        </p:nvSpPr>
        <p:spPr>
          <a:xfrm>
            <a:off x="7518442" y="725529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841" name="Connecteur droit 840">
            <a:extLst>
              <a:ext uri="{FF2B5EF4-FFF2-40B4-BE49-F238E27FC236}">
                <a16:creationId xmlns:a16="http://schemas.microsoft.com/office/drawing/2014/main" id="{F93BF329-97C2-0FDB-3662-809518D112B1}"/>
              </a:ext>
            </a:extLst>
          </p:cNvPr>
          <p:cNvCxnSpPr>
            <a:cxnSpLocks/>
          </p:cNvCxnSpPr>
          <p:nvPr/>
        </p:nvCxnSpPr>
        <p:spPr>
          <a:xfrm>
            <a:off x="7518442" y="851529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2" name="Connecteur droit 841">
            <a:extLst>
              <a:ext uri="{FF2B5EF4-FFF2-40B4-BE49-F238E27FC236}">
                <a16:creationId xmlns:a16="http://schemas.microsoft.com/office/drawing/2014/main" id="{85FCBB4B-1F4B-D0AC-B9A7-6369EACBCDED}"/>
              </a:ext>
            </a:extLst>
          </p:cNvPr>
          <p:cNvCxnSpPr>
            <a:cxnSpLocks/>
          </p:cNvCxnSpPr>
          <p:nvPr/>
        </p:nvCxnSpPr>
        <p:spPr>
          <a:xfrm flipV="1">
            <a:off x="7644442" y="725529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5" name="Hexagone 834">
            <a:extLst>
              <a:ext uri="{FF2B5EF4-FFF2-40B4-BE49-F238E27FC236}">
                <a16:creationId xmlns:a16="http://schemas.microsoft.com/office/drawing/2014/main" id="{D555E5E7-2BCC-85EC-A308-3E536B8AB7C0}"/>
              </a:ext>
            </a:extLst>
          </p:cNvPr>
          <p:cNvSpPr/>
          <p:nvPr/>
        </p:nvSpPr>
        <p:spPr>
          <a:xfrm>
            <a:off x="7478021" y="699075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837" name="Rectangle 836">
            <a:extLst>
              <a:ext uri="{FF2B5EF4-FFF2-40B4-BE49-F238E27FC236}">
                <a16:creationId xmlns:a16="http://schemas.microsoft.com/office/drawing/2014/main" id="{35466AC5-E5EC-62E3-12C1-0767748B863A}"/>
              </a:ext>
            </a:extLst>
          </p:cNvPr>
          <p:cNvSpPr/>
          <p:nvPr/>
        </p:nvSpPr>
        <p:spPr>
          <a:xfrm>
            <a:off x="7442121" y="671529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838" name="Connecteur droit 837">
            <a:extLst>
              <a:ext uri="{FF2B5EF4-FFF2-40B4-BE49-F238E27FC236}">
                <a16:creationId xmlns:a16="http://schemas.microsoft.com/office/drawing/2014/main" id="{B4423EA1-B6E5-50D8-08B8-DA7FE197140C}"/>
              </a:ext>
            </a:extLst>
          </p:cNvPr>
          <p:cNvCxnSpPr>
            <a:cxnSpLocks/>
          </p:cNvCxnSpPr>
          <p:nvPr/>
        </p:nvCxnSpPr>
        <p:spPr>
          <a:xfrm>
            <a:off x="7442121" y="851529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9" name="Connecteur droit 838">
            <a:extLst>
              <a:ext uri="{FF2B5EF4-FFF2-40B4-BE49-F238E27FC236}">
                <a16:creationId xmlns:a16="http://schemas.microsoft.com/office/drawing/2014/main" id="{55B94F49-08AA-FD31-65BE-E0E890539E9F}"/>
              </a:ext>
            </a:extLst>
          </p:cNvPr>
          <p:cNvCxnSpPr>
            <a:cxnSpLocks/>
          </p:cNvCxnSpPr>
          <p:nvPr/>
        </p:nvCxnSpPr>
        <p:spPr>
          <a:xfrm flipV="1">
            <a:off x="7643721" y="671529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4" name="Ellipse 843">
            <a:extLst>
              <a:ext uri="{FF2B5EF4-FFF2-40B4-BE49-F238E27FC236}">
                <a16:creationId xmlns:a16="http://schemas.microsoft.com/office/drawing/2014/main" id="{152CB26F-7539-AFEC-5397-FED96EF50C65}"/>
              </a:ext>
            </a:extLst>
          </p:cNvPr>
          <p:cNvSpPr/>
          <p:nvPr/>
        </p:nvSpPr>
        <p:spPr>
          <a:xfrm>
            <a:off x="7555996" y="1280491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852" name="Rectangle 851">
            <a:extLst>
              <a:ext uri="{FF2B5EF4-FFF2-40B4-BE49-F238E27FC236}">
                <a16:creationId xmlns:a16="http://schemas.microsoft.com/office/drawing/2014/main" id="{4DE8E017-923E-42B6-8FCD-FBCD26A2DDC2}"/>
              </a:ext>
            </a:extLst>
          </p:cNvPr>
          <p:cNvSpPr/>
          <p:nvPr/>
        </p:nvSpPr>
        <p:spPr>
          <a:xfrm>
            <a:off x="7518442" y="1243557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853" name="Connecteur droit 852">
            <a:extLst>
              <a:ext uri="{FF2B5EF4-FFF2-40B4-BE49-F238E27FC236}">
                <a16:creationId xmlns:a16="http://schemas.microsoft.com/office/drawing/2014/main" id="{F87FEA7F-8A3E-C97D-CF70-515642D34DA7}"/>
              </a:ext>
            </a:extLst>
          </p:cNvPr>
          <p:cNvCxnSpPr>
            <a:cxnSpLocks/>
          </p:cNvCxnSpPr>
          <p:nvPr/>
        </p:nvCxnSpPr>
        <p:spPr>
          <a:xfrm>
            <a:off x="7518442" y="1369557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4" name="Connecteur droit 853">
            <a:extLst>
              <a:ext uri="{FF2B5EF4-FFF2-40B4-BE49-F238E27FC236}">
                <a16:creationId xmlns:a16="http://schemas.microsoft.com/office/drawing/2014/main" id="{3DA57848-8F71-B3B8-EBCE-9C10E84DC861}"/>
              </a:ext>
            </a:extLst>
          </p:cNvPr>
          <p:cNvCxnSpPr>
            <a:cxnSpLocks/>
          </p:cNvCxnSpPr>
          <p:nvPr/>
        </p:nvCxnSpPr>
        <p:spPr>
          <a:xfrm flipV="1">
            <a:off x="7644442" y="1243557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7" name="Hexagone 846">
            <a:extLst>
              <a:ext uri="{FF2B5EF4-FFF2-40B4-BE49-F238E27FC236}">
                <a16:creationId xmlns:a16="http://schemas.microsoft.com/office/drawing/2014/main" id="{5035AC0B-BE05-2E01-6FC0-C0056348D903}"/>
              </a:ext>
            </a:extLst>
          </p:cNvPr>
          <p:cNvSpPr/>
          <p:nvPr/>
        </p:nvSpPr>
        <p:spPr>
          <a:xfrm>
            <a:off x="7478021" y="1217103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849" name="Rectangle 848">
            <a:extLst>
              <a:ext uri="{FF2B5EF4-FFF2-40B4-BE49-F238E27FC236}">
                <a16:creationId xmlns:a16="http://schemas.microsoft.com/office/drawing/2014/main" id="{89BC4DF8-F8F9-A0D5-FF37-7B543BBF7103}"/>
              </a:ext>
            </a:extLst>
          </p:cNvPr>
          <p:cNvSpPr/>
          <p:nvPr/>
        </p:nvSpPr>
        <p:spPr>
          <a:xfrm>
            <a:off x="7442121" y="1189557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850" name="Connecteur droit 849">
            <a:extLst>
              <a:ext uri="{FF2B5EF4-FFF2-40B4-BE49-F238E27FC236}">
                <a16:creationId xmlns:a16="http://schemas.microsoft.com/office/drawing/2014/main" id="{B1017344-CE6E-951F-03D5-94EA4DF06C0E}"/>
              </a:ext>
            </a:extLst>
          </p:cNvPr>
          <p:cNvCxnSpPr>
            <a:cxnSpLocks/>
          </p:cNvCxnSpPr>
          <p:nvPr/>
        </p:nvCxnSpPr>
        <p:spPr>
          <a:xfrm>
            <a:off x="7442121" y="1369557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1" name="Connecteur droit 850">
            <a:extLst>
              <a:ext uri="{FF2B5EF4-FFF2-40B4-BE49-F238E27FC236}">
                <a16:creationId xmlns:a16="http://schemas.microsoft.com/office/drawing/2014/main" id="{28017E45-0EAC-389F-4978-BB9D304DC80C}"/>
              </a:ext>
            </a:extLst>
          </p:cNvPr>
          <p:cNvCxnSpPr>
            <a:cxnSpLocks/>
          </p:cNvCxnSpPr>
          <p:nvPr/>
        </p:nvCxnSpPr>
        <p:spPr>
          <a:xfrm flipV="1">
            <a:off x="7643721" y="1189557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6" name="Ellipse 855">
            <a:extLst>
              <a:ext uri="{FF2B5EF4-FFF2-40B4-BE49-F238E27FC236}">
                <a16:creationId xmlns:a16="http://schemas.microsoft.com/office/drawing/2014/main" id="{2D4632BB-811B-5168-BB6E-06613102DD93}"/>
              </a:ext>
            </a:extLst>
          </p:cNvPr>
          <p:cNvSpPr/>
          <p:nvPr/>
        </p:nvSpPr>
        <p:spPr>
          <a:xfrm>
            <a:off x="7555996" y="1821762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864" name="Rectangle 863">
            <a:extLst>
              <a:ext uri="{FF2B5EF4-FFF2-40B4-BE49-F238E27FC236}">
                <a16:creationId xmlns:a16="http://schemas.microsoft.com/office/drawing/2014/main" id="{44B0606F-A936-8356-8801-A4E22E16B185}"/>
              </a:ext>
            </a:extLst>
          </p:cNvPr>
          <p:cNvSpPr/>
          <p:nvPr/>
        </p:nvSpPr>
        <p:spPr>
          <a:xfrm>
            <a:off x="7518442" y="1786680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865" name="Connecteur droit 864">
            <a:extLst>
              <a:ext uri="{FF2B5EF4-FFF2-40B4-BE49-F238E27FC236}">
                <a16:creationId xmlns:a16="http://schemas.microsoft.com/office/drawing/2014/main" id="{1D2A246D-EEF8-85CB-81D4-FEEB6CDC3353}"/>
              </a:ext>
            </a:extLst>
          </p:cNvPr>
          <p:cNvCxnSpPr>
            <a:cxnSpLocks/>
            <a:stCxn id="864" idx="1"/>
            <a:endCxn id="864" idx="3"/>
          </p:cNvCxnSpPr>
          <p:nvPr/>
        </p:nvCxnSpPr>
        <p:spPr>
          <a:xfrm>
            <a:off x="7518442" y="191268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6" name="Connecteur droit 865">
            <a:extLst>
              <a:ext uri="{FF2B5EF4-FFF2-40B4-BE49-F238E27FC236}">
                <a16:creationId xmlns:a16="http://schemas.microsoft.com/office/drawing/2014/main" id="{2DF6E5A8-5E71-25A3-A292-6F57FF54A8AB}"/>
              </a:ext>
            </a:extLst>
          </p:cNvPr>
          <p:cNvCxnSpPr>
            <a:cxnSpLocks/>
            <a:stCxn id="864" idx="2"/>
            <a:endCxn id="864" idx="0"/>
          </p:cNvCxnSpPr>
          <p:nvPr/>
        </p:nvCxnSpPr>
        <p:spPr>
          <a:xfrm flipV="1">
            <a:off x="7644442" y="1786680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9" name="Hexagone 858">
            <a:extLst>
              <a:ext uri="{FF2B5EF4-FFF2-40B4-BE49-F238E27FC236}">
                <a16:creationId xmlns:a16="http://schemas.microsoft.com/office/drawing/2014/main" id="{FD099450-D833-7E30-DF07-30C4D6D4289F}"/>
              </a:ext>
            </a:extLst>
          </p:cNvPr>
          <p:cNvSpPr/>
          <p:nvPr/>
        </p:nvSpPr>
        <p:spPr>
          <a:xfrm>
            <a:off x="7478021" y="1763328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861" name="Rectangle 860">
            <a:extLst>
              <a:ext uri="{FF2B5EF4-FFF2-40B4-BE49-F238E27FC236}">
                <a16:creationId xmlns:a16="http://schemas.microsoft.com/office/drawing/2014/main" id="{382CD0A1-DA48-8374-CAF4-A66E6B7C3451}"/>
              </a:ext>
            </a:extLst>
          </p:cNvPr>
          <p:cNvSpPr/>
          <p:nvPr/>
        </p:nvSpPr>
        <p:spPr>
          <a:xfrm>
            <a:off x="7442121" y="1734025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862" name="Connecteur droit 861">
            <a:extLst>
              <a:ext uri="{FF2B5EF4-FFF2-40B4-BE49-F238E27FC236}">
                <a16:creationId xmlns:a16="http://schemas.microsoft.com/office/drawing/2014/main" id="{8893C15C-1576-11CF-2FF0-78D8D730C55B}"/>
              </a:ext>
            </a:extLst>
          </p:cNvPr>
          <p:cNvCxnSpPr>
            <a:cxnSpLocks/>
            <a:stCxn id="861" idx="1"/>
            <a:endCxn id="861" idx="3"/>
          </p:cNvCxnSpPr>
          <p:nvPr/>
        </p:nvCxnSpPr>
        <p:spPr>
          <a:xfrm>
            <a:off x="7442121" y="1914025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3" name="Connecteur droit 862">
            <a:extLst>
              <a:ext uri="{FF2B5EF4-FFF2-40B4-BE49-F238E27FC236}">
                <a16:creationId xmlns:a16="http://schemas.microsoft.com/office/drawing/2014/main" id="{2EE34A4A-E7D2-7215-5B60-C36A1F45B010}"/>
              </a:ext>
            </a:extLst>
          </p:cNvPr>
          <p:cNvCxnSpPr>
            <a:cxnSpLocks/>
            <a:stCxn id="861" idx="2"/>
            <a:endCxn id="861" idx="0"/>
          </p:cNvCxnSpPr>
          <p:nvPr/>
        </p:nvCxnSpPr>
        <p:spPr>
          <a:xfrm flipV="1">
            <a:off x="7643721" y="1734025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8" name="Ellipse 867">
            <a:extLst>
              <a:ext uri="{FF2B5EF4-FFF2-40B4-BE49-F238E27FC236}">
                <a16:creationId xmlns:a16="http://schemas.microsoft.com/office/drawing/2014/main" id="{05A209B9-11AC-1975-BF30-4F889C65FC22}"/>
              </a:ext>
            </a:extLst>
          </p:cNvPr>
          <p:cNvSpPr/>
          <p:nvPr/>
        </p:nvSpPr>
        <p:spPr>
          <a:xfrm>
            <a:off x="7555996" y="2357927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876" name="Rectangle 875">
            <a:extLst>
              <a:ext uri="{FF2B5EF4-FFF2-40B4-BE49-F238E27FC236}">
                <a16:creationId xmlns:a16="http://schemas.microsoft.com/office/drawing/2014/main" id="{0D2A83AA-4F09-7066-292B-58D2EF17ED08}"/>
              </a:ext>
            </a:extLst>
          </p:cNvPr>
          <p:cNvSpPr/>
          <p:nvPr/>
        </p:nvSpPr>
        <p:spPr>
          <a:xfrm>
            <a:off x="7518442" y="2320993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877" name="Connecteur droit 876">
            <a:extLst>
              <a:ext uri="{FF2B5EF4-FFF2-40B4-BE49-F238E27FC236}">
                <a16:creationId xmlns:a16="http://schemas.microsoft.com/office/drawing/2014/main" id="{9A29BAC4-7EFB-554E-37FD-879F937C0B76}"/>
              </a:ext>
            </a:extLst>
          </p:cNvPr>
          <p:cNvCxnSpPr>
            <a:cxnSpLocks/>
          </p:cNvCxnSpPr>
          <p:nvPr/>
        </p:nvCxnSpPr>
        <p:spPr>
          <a:xfrm>
            <a:off x="7518442" y="24469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8" name="Connecteur droit 877">
            <a:extLst>
              <a:ext uri="{FF2B5EF4-FFF2-40B4-BE49-F238E27FC236}">
                <a16:creationId xmlns:a16="http://schemas.microsoft.com/office/drawing/2014/main" id="{5B5CC35B-0D2D-4ADA-3961-E7EF098F3364}"/>
              </a:ext>
            </a:extLst>
          </p:cNvPr>
          <p:cNvCxnSpPr>
            <a:cxnSpLocks/>
          </p:cNvCxnSpPr>
          <p:nvPr/>
        </p:nvCxnSpPr>
        <p:spPr>
          <a:xfrm flipV="1">
            <a:off x="7644442" y="2320993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1" name="Hexagone 870">
            <a:extLst>
              <a:ext uri="{FF2B5EF4-FFF2-40B4-BE49-F238E27FC236}">
                <a16:creationId xmlns:a16="http://schemas.microsoft.com/office/drawing/2014/main" id="{338F7D1A-22E0-925C-BF2A-0E51CB31BAFB}"/>
              </a:ext>
            </a:extLst>
          </p:cNvPr>
          <p:cNvSpPr/>
          <p:nvPr/>
        </p:nvSpPr>
        <p:spPr>
          <a:xfrm>
            <a:off x="7478021" y="2294539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873" name="Rectangle 872">
            <a:extLst>
              <a:ext uri="{FF2B5EF4-FFF2-40B4-BE49-F238E27FC236}">
                <a16:creationId xmlns:a16="http://schemas.microsoft.com/office/drawing/2014/main" id="{56204BD2-CD30-009F-214A-B90E71CBA904}"/>
              </a:ext>
            </a:extLst>
          </p:cNvPr>
          <p:cNvSpPr/>
          <p:nvPr/>
        </p:nvSpPr>
        <p:spPr>
          <a:xfrm>
            <a:off x="7442121" y="2266993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874" name="Connecteur droit 873">
            <a:extLst>
              <a:ext uri="{FF2B5EF4-FFF2-40B4-BE49-F238E27FC236}">
                <a16:creationId xmlns:a16="http://schemas.microsoft.com/office/drawing/2014/main" id="{41522775-D366-DEF5-A975-5DE92F2D66EE}"/>
              </a:ext>
            </a:extLst>
          </p:cNvPr>
          <p:cNvCxnSpPr>
            <a:cxnSpLocks/>
          </p:cNvCxnSpPr>
          <p:nvPr/>
        </p:nvCxnSpPr>
        <p:spPr>
          <a:xfrm>
            <a:off x="7442121" y="2446993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5" name="Connecteur droit 874">
            <a:extLst>
              <a:ext uri="{FF2B5EF4-FFF2-40B4-BE49-F238E27FC236}">
                <a16:creationId xmlns:a16="http://schemas.microsoft.com/office/drawing/2014/main" id="{2FEE1556-6100-C8CE-F3C1-20213C011815}"/>
              </a:ext>
            </a:extLst>
          </p:cNvPr>
          <p:cNvCxnSpPr>
            <a:cxnSpLocks/>
          </p:cNvCxnSpPr>
          <p:nvPr/>
        </p:nvCxnSpPr>
        <p:spPr>
          <a:xfrm flipV="1">
            <a:off x="7643721" y="2266993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0" name="Ellipse 879">
            <a:extLst>
              <a:ext uri="{FF2B5EF4-FFF2-40B4-BE49-F238E27FC236}">
                <a16:creationId xmlns:a16="http://schemas.microsoft.com/office/drawing/2014/main" id="{05E05CC0-A884-69D3-51DE-F50A8D5D713C}"/>
              </a:ext>
            </a:extLst>
          </p:cNvPr>
          <p:cNvSpPr/>
          <p:nvPr/>
        </p:nvSpPr>
        <p:spPr>
          <a:xfrm>
            <a:off x="8838138" y="2357927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888" name="Rectangle 887">
            <a:extLst>
              <a:ext uri="{FF2B5EF4-FFF2-40B4-BE49-F238E27FC236}">
                <a16:creationId xmlns:a16="http://schemas.microsoft.com/office/drawing/2014/main" id="{F66AC5D8-C515-D072-C427-C31318856EE3}"/>
              </a:ext>
            </a:extLst>
          </p:cNvPr>
          <p:cNvSpPr/>
          <p:nvPr/>
        </p:nvSpPr>
        <p:spPr>
          <a:xfrm>
            <a:off x="8800584" y="2320993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889" name="Connecteur droit 888">
            <a:extLst>
              <a:ext uri="{FF2B5EF4-FFF2-40B4-BE49-F238E27FC236}">
                <a16:creationId xmlns:a16="http://schemas.microsoft.com/office/drawing/2014/main" id="{ED751047-2895-15E2-BCC7-B4F03E1642B3}"/>
              </a:ext>
            </a:extLst>
          </p:cNvPr>
          <p:cNvCxnSpPr>
            <a:cxnSpLocks/>
          </p:cNvCxnSpPr>
          <p:nvPr/>
        </p:nvCxnSpPr>
        <p:spPr>
          <a:xfrm>
            <a:off x="8800584" y="24469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0" name="Connecteur droit 889">
            <a:extLst>
              <a:ext uri="{FF2B5EF4-FFF2-40B4-BE49-F238E27FC236}">
                <a16:creationId xmlns:a16="http://schemas.microsoft.com/office/drawing/2014/main" id="{F3E4AD92-3B5B-8B7D-F1B8-4F3AF69D3C63}"/>
              </a:ext>
            </a:extLst>
          </p:cNvPr>
          <p:cNvCxnSpPr>
            <a:cxnSpLocks/>
          </p:cNvCxnSpPr>
          <p:nvPr/>
        </p:nvCxnSpPr>
        <p:spPr>
          <a:xfrm flipV="1">
            <a:off x="8926584" y="2320993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3" name="Hexagone 882">
            <a:extLst>
              <a:ext uri="{FF2B5EF4-FFF2-40B4-BE49-F238E27FC236}">
                <a16:creationId xmlns:a16="http://schemas.microsoft.com/office/drawing/2014/main" id="{F5E52692-C64A-6A8A-8BAE-31AEB53C5AEB}"/>
              </a:ext>
            </a:extLst>
          </p:cNvPr>
          <p:cNvSpPr/>
          <p:nvPr/>
        </p:nvSpPr>
        <p:spPr>
          <a:xfrm>
            <a:off x="8760163" y="2294539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885" name="Rectangle 884">
            <a:extLst>
              <a:ext uri="{FF2B5EF4-FFF2-40B4-BE49-F238E27FC236}">
                <a16:creationId xmlns:a16="http://schemas.microsoft.com/office/drawing/2014/main" id="{1566B207-2C52-F877-669A-1E1C60D764ED}"/>
              </a:ext>
            </a:extLst>
          </p:cNvPr>
          <p:cNvSpPr/>
          <p:nvPr/>
        </p:nvSpPr>
        <p:spPr>
          <a:xfrm>
            <a:off x="8724263" y="2266993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886" name="Connecteur droit 885">
            <a:extLst>
              <a:ext uri="{FF2B5EF4-FFF2-40B4-BE49-F238E27FC236}">
                <a16:creationId xmlns:a16="http://schemas.microsoft.com/office/drawing/2014/main" id="{0C43FC01-DB65-7967-76D9-3A844EB63417}"/>
              </a:ext>
            </a:extLst>
          </p:cNvPr>
          <p:cNvCxnSpPr>
            <a:cxnSpLocks/>
          </p:cNvCxnSpPr>
          <p:nvPr/>
        </p:nvCxnSpPr>
        <p:spPr>
          <a:xfrm>
            <a:off x="8724263" y="2446993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7" name="Connecteur droit 886">
            <a:extLst>
              <a:ext uri="{FF2B5EF4-FFF2-40B4-BE49-F238E27FC236}">
                <a16:creationId xmlns:a16="http://schemas.microsoft.com/office/drawing/2014/main" id="{9E9F4E22-2498-7104-70DC-AFCA896D24B1}"/>
              </a:ext>
            </a:extLst>
          </p:cNvPr>
          <p:cNvCxnSpPr>
            <a:cxnSpLocks/>
          </p:cNvCxnSpPr>
          <p:nvPr/>
        </p:nvCxnSpPr>
        <p:spPr>
          <a:xfrm flipV="1">
            <a:off x="8925863" y="2266993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2" name="Ellipse 891">
            <a:extLst>
              <a:ext uri="{FF2B5EF4-FFF2-40B4-BE49-F238E27FC236}">
                <a16:creationId xmlns:a16="http://schemas.microsoft.com/office/drawing/2014/main" id="{A37FD72A-4ED9-3E59-6AF3-E78755010D68}"/>
              </a:ext>
            </a:extLst>
          </p:cNvPr>
          <p:cNvSpPr/>
          <p:nvPr/>
        </p:nvSpPr>
        <p:spPr>
          <a:xfrm>
            <a:off x="8838138" y="2906768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70C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900" name="Rectangle 899">
            <a:extLst>
              <a:ext uri="{FF2B5EF4-FFF2-40B4-BE49-F238E27FC236}">
                <a16:creationId xmlns:a16="http://schemas.microsoft.com/office/drawing/2014/main" id="{0CE571F1-6ACA-890E-DFDD-F0DFDD309091}"/>
              </a:ext>
            </a:extLst>
          </p:cNvPr>
          <p:cNvSpPr/>
          <p:nvPr/>
        </p:nvSpPr>
        <p:spPr>
          <a:xfrm>
            <a:off x="8800584" y="2869834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cxnSp>
        <p:nvCxnSpPr>
          <p:cNvPr id="901" name="Connecteur droit 900">
            <a:extLst>
              <a:ext uri="{FF2B5EF4-FFF2-40B4-BE49-F238E27FC236}">
                <a16:creationId xmlns:a16="http://schemas.microsoft.com/office/drawing/2014/main" id="{0CF34D76-181C-B7A9-6AFC-AA2BBE496797}"/>
              </a:ext>
            </a:extLst>
          </p:cNvPr>
          <p:cNvCxnSpPr>
            <a:cxnSpLocks/>
          </p:cNvCxnSpPr>
          <p:nvPr/>
        </p:nvCxnSpPr>
        <p:spPr>
          <a:xfrm>
            <a:off x="8800584" y="2995834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2" name="Connecteur droit 901">
            <a:extLst>
              <a:ext uri="{FF2B5EF4-FFF2-40B4-BE49-F238E27FC236}">
                <a16:creationId xmlns:a16="http://schemas.microsoft.com/office/drawing/2014/main" id="{587355F6-F9CC-8E65-60B5-987DB1210186}"/>
              </a:ext>
            </a:extLst>
          </p:cNvPr>
          <p:cNvCxnSpPr>
            <a:cxnSpLocks/>
          </p:cNvCxnSpPr>
          <p:nvPr/>
        </p:nvCxnSpPr>
        <p:spPr>
          <a:xfrm flipV="1">
            <a:off x="8926584" y="2869834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5" name="Hexagone 894">
            <a:extLst>
              <a:ext uri="{FF2B5EF4-FFF2-40B4-BE49-F238E27FC236}">
                <a16:creationId xmlns:a16="http://schemas.microsoft.com/office/drawing/2014/main" id="{E086532E-38D1-7983-0B85-817B65CCC193}"/>
              </a:ext>
            </a:extLst>
          </p:cNvPr>
          <p:cNvSpPr/>
          <p:nvPr/>
        </p:nvSpPr>
        <p:spPr>
          <a:xfrm>
            <a:off x="8760163" y="2843380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sp>
        <p:nvSpPr>
          <p:cNvPr id="897" name="Rectangle 896">
            <a:extLst>
              <a:ext uri="{FF2B5EF4-FFF2-40B4-BE49-F238E27FC236}">
                <a16:creationId xmlns:a16="http://schemas.microsoft.com/office/drawing/2014/main" id="{CEBDD1B1-A663-4E07-7AA9-9796D39B5D5B}"/>
              </a:ext>
            </a:extLst>
          </p:cNvPr>
          <p:cNvSpPr/>
          <p:nvPr/>
        </p:nvSpPr>
        <p:spPr>
          <a:xfrm>
            <a:off x="8724263" y="2814077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898" name="Connecteur droit 897">
            <a:extLst>
              <a:ext uri="{FF2B5EF4-FFF2-40B4-BE49-F238E27FC236}">
                <a16:creationId xmlns:a16="http://schemas.microsoft.com/office/drawing/2014/main" id="{6DA623E3-10EB-42EE-9E30-5D65BD0F909F}"/>
              </a:ext>
            </a:extLst>
          </p:cNvPr>
          <p:cNvCxnSpPr>
            <a:cxnSpLocks/>
          </p:cNvCxnSpPr>
          <p:nvPr/>
        </p:nvCxnSpPr>
        <p:spPr>
          <a:xfrm>
            <a:off x="8724263" y="2995834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9" name="Connecteur droit 898">
            <a:extLst>
              <a:ext uri="{FF2B5EF4-FFF2-40B4-BE49-F238E27FC236}">
                <a16:creationId xmlns:a16="http://schemas.microsoft.com/office/drawing/2014/main" id="{7B04F8E8-421C-E131-6327-2FFB94FCBD89}"/>
              </a:ext>
            </a:extLst>
          </p:cNvPr>
          <p:cNvCxnSpPr>
            <a:cxnSpLocks/>
            <a:stCxn id="897" idx="2"/>
            <a:endCxn id="897" idx="0"/>
          </p:cNvCxnSpPr>
          <p:nvPr/>
        </p:nvCxnSpPr>
        <p:spPr>
          <a:xfrm flipV="1">
            <a:off x="8925863" y="2814077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4" name="Ellipse 903">
            <a:extLst>
              <a:ext uri="{FF2B5EF4-FFF2-40B4-BE49-F238E27FC236}">
                <a16:creationId xmlns:a16="http://schemas.microsoft.com/office/drawing/2014/main" id="{0291D1BB-5D6D-8946-0FDB-5667B31856FD}"/>
              </a:ext>
            </a:extLst>
          </p:cNvPr>
          <p:cNvSpPr/>
          <p:nvPr/>
        </p:nvSpPr>
        <p:spPr>
          <a:xfrm>
            <a:off x="3932324" y="762463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912" name="Rectangle 911">
            <a:extLst>
              <a:ext uri="{FF2B5EF4-FFF2-40B4-BE49-F238E27FC236}">
                <a16:creationId xmlns:a16="http://schemas.microsoft.com/office/drawing/2014/main" id="{8C315D19-0EC3-EE9D-D3D9-EB514BB03476}"/>
              </a:ext>
            </a:extLst>
          </p:cNvPr>
          <p:cNvSpPr/>
          <p:nvPr/>
        </p:nvSpPr>
        <p:spPr>
          <a:xfrm>
            <a:off x="3894770" y="725529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13" name="Connecteur droit 912">
            <a:extLst>
              <a:ext uri="{FF2B5EF4-FFF2-40B4-BE49-F238E27FC236}">
                <a16:creationId xmlns:a16="http://schemas.microsoft.com/office/drawing/2014/main" id="{6C9EE3FF-0C05-2E31-5362-81261DDD5068}"/>
              </a:ext>
            </a:extLst>
          </p:cNvPr>
          <p:cNvCxnSpPr>
            <a:cxnSpLocks/>
          </p:cNvCxnSpPr>
          <p:nvPr/>
        </p:nvCxnSpPr>
        <p:spPr>
          <a:xfrm>
            <a:off x="3894770" y="851529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4" name="Connecteur droit 913">
            <a:extLst>
              <a:ext uri="{FF2B5EF4-FFF2-40B4-BE49-F238E27FC236}">
                <a16:creationId xmlns:a16="http://schemas.microsoft.com/office/drawing/2014/main" id="{AE287CB8-C597-AC7F-60ED-06EE920614E9}"/>
              </a:ext>
            </a:extLst>
          </p:cNvPr>
          <p:cNvCxnSpPr>
            <a:cxnSpLocks/>
          </p:cNvCxnSpPr>
          <p:nvPr/>
        </p:nvCxnSpPr>
        <p:spPr>
          <a:xfrm flipV="1">
            <a:off x="4020770" y="725529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7" name="Hexagone 906">
            <a:extLst>
              <a:ext uri="{FF2B5EF4-FFF2-40B4-BE49-F238E27FC236}">
                <a16:creationId xmlns:a16="http://schemas.microsoft.com/office/drawing/2014/main" id="{3E78C037-75F5-CF91-5994-A973722F77B6}"/>
              </a:ext>
            </a:extLst>
          </p:cNvPr>
          <p:cNvSpPr/>
          <p:nvPr/>
        </p:nvSpPr>
        <p:spPr>
          <a:xfrm>
            <a:off x="3854349" y="699075"/>
            <a:ext cx="332273" cy="304909"/>
          </a:xfrm>
          <a:prstGeom prst="hexagon">
            <a:avLst/>
          </a:prstGeom>
          <a:noFill/>
          <a:ln w="635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909" name="Rectangle 908">
            <a:extLst>
              <a:ext uri="{FF2B5EF4-FFF2-40B4-BE49-F238E27FC236}">
                <a16:creationId xmlns:a16="http://schemas.microsoft.com/office/drawing/2014/main" id="{B1B421EA-63BA-7A5C-B729-FFFDF7151487}"/>
              </a:ext>
            </a:extLst>
          </p:cNvPr>
          <p:cNvSpPr/>
          <p:nvPr/>
        </p:nvSpPr>
        <p:spPr>
          <a:xfrm>
            <a:off x="3818449" y="671529"/>
            <a:ext cx="403200" cy="360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10" name="Connecteur droit 909">
            <a:extLst>
              <a:ext uri="{FF2B5EF4-FFF2-40B4-BE49-F238E27FC236}">
                <a16:creationId xmlns:a16="http://schemas.microsoft.com/office/drawing/2014/main" id="{35899C68-A40D-2807-39DD-0F2D693CCA5A}"/>
              </a:ext>
            </a:extLst>
          </p:cNvPr>
          <p:cNvCxnSpPr>
            <a:cxnSpLocks/>
          </p:cNvCxnSpPr>
          <p:nvPr/>
        </p:nvCxnSpPr>
        <p:spPr>
          <a:xfrm>
            <a:off x="3818449" y="851529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1" name="Connecteur droit 910">
            <a:extLst>
              <a:ext uri="{FF2B5EF4-FFF2-40B4-BE49-F238E27FC236}">
                <a16:creationId xmlns:a16="http://schemas.microsoft.com/office/drawing/2014/main" id="{4B3B4AFB-71AB-B815-71D7-1ABF9D792128}"/>
              </a:ext>
            </a:extLst>
          </p:cNvPr>
          <p:cNvCxnSpPr>
            <a:cxnSpLocks/>
          </p:cNvCxnSpPr>
          <p:nvPr/>
        </p:nvCxnSpPr>
        <p:spPr>
          <a:xfrm flipV="1">
            <a:off x="4020049" y="671529"/>
            <a:ext cx="0" cy="36000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8ABCF19B-ABED-FB69-9102-A024F08709A8}"/>
              </a:ext>
            </a:extLst>
          </p:cNvPr>
          <p:cNvGrpSpPr/>
          <p:nvPr/>
        </p:nvGrpSpPr>
        <p:grpSpPr>
          <a:xfrm>
            <a:off x="4241391" y="707529"/>
            <a:ext cx="288000" cy="288000"/>
            <a:chOff x="2942337" y="883445"/>
            <a:chExt cx="288000" cy="288000"/>
          </a:xfrm>
        </p:grpSpPr>
        <p:sp>
          <p:nvSpPr>
            <p:cNvPr id="916" name="Ellipse 915">
              <a:extLst>
                <a:ext uri="{FF2B5EF4-FFF2-40B4-BE49-F238E27FC236}">
                  <a16:creationId xmlns:a16="http://schemas.microsoft.com/office/drawing/2014/main" id="{5DBA39D2-E0EF-639C-7ACF-971E3753DEFC}"/>
                </a:ext>
              </a:extLst>
            </p:cNvPr>
            <p:cNvSpPr/>
            <p:nvPr/>
          </p:nvSpPr>
          <p:spPr>
            <a:xfrm>
              <a:off x="2979927" y="919705"/>
              <a:ext cx="216000" cy="216000"/>
            </a:xfrm>
            <a:prstGeom prst="ellipse">
              <a:avLst/>
            </a:prstGeom>
            <a:solidFill>
              <a:srgbClr val="FFC000">
                <a:alpha val="96000"/>
              </a:srgbClr>
            </a:solidFill>
            <a:ln w="603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b="1">
                <a:latin typeface="Bookman Old Style" panose="0205060405050502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22" name="Rectangle 921">
              <a:extLst>
                <a:ext uri="{FF2B5EF4-FFF2-40B4-BE49-F238E27FC236}">
                  <a16:creationId xmlns:a16="http://schemas.microsoft.com/office/drawing/2014/main" id="{25E5431A-6203-FA11-6EAB-EA5D3CCE8F1D}"/>
                </a:ext>
              </a:extLst>
            </p:cNvPr>
            <p:cNvSpPr/>
            <p:nvPr/>
          </p:nvSpPr>
          <p:spPr>
            <a:xfrm>
              <a:off x="2978056" y="919164"/>
              <a:ext cx="216000" cy="216000"/>
            </a:xfrm>
            <a:prstGeom prst="rect">
              <a:avLst/>
            </a:prstGeom>
            <a:noFill/>
            <a:ln w="3175">
              <a:solidFill>
                <a:schemeClr val="tx1">
                  <a:alpha val="93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923" name="Connecteur droit 922">
              <a:extLst>
                <a:ext uri="{FF2B5EF4-FFF2-40B4-BE49-F238E27FC236}">
                  <a16:creationId xmlns:a16="http://schemas.microsoft.com/office/drawing/2014/main" id="{46C04796-2029-FD5F-05B1-2F659C8BFF55}"/>
                </a:ext>
              </a:extLst>
            </p:cNvPr>
            <p:cNvCxnSpPr>
              <a:cxnSpLocks/>
              <a:stCxn id="922" idx="1"/>
              <a:endCxn id="922" idx="3"/>
            </p:cNvCxnSpPr>
            <p:nvPr/>
          </p:nvCxnSpPr>
          <p:spPr>
            <a:xfrm>
              <a:off x="2978056" y="1027164"/>
              <a:ext cx="216000" cy="0"/>
            </a:xfrm>
            <a:prstGeom prst="line">
              <a:avLst/>
            </a:prstGeom>
            <a:ln w="3175">
              <a:solidFill>
                <a:schemeClr val="tx1">
                  <a:alpha val="93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4" name="Connecteur droit 923">
              <a:extLst>
                <a:ext uri="{FF2B5EF4-FFF2-40B4-BE49-F238E27FC236}">
                  <a16:creationId xmlns:a16="http://schemas.microsoft.com/office/drawing/2014/main" id="{DAA1B44A-7F31-31D7-E66D-B3959E9C0293}"/>
                </a:ext>
              </a:extLst>
            </p:cNvPr>
            <p:cNvCxnSpPr>
              <a:cxnSpLocks/>
              <a:stCxn id="922" idx="2"/>
              <a:endCxn id="922" idx="0"/>
            </p:cNvCxnSpPr>
            <p:nvPr/>
          </p:nvCxnSpPr>
          <p:spPr>
            <a:xfrm flipV="1">
              <a:off x="3086056" y="919164"/>
              <a:ext cx="0" cy="216000"/>
            </a:xfrm>
            <a:prstGeom prst="line">
              <a:avLst/>
            </a:prstGeom>
            <a:ln w="3175">
              <a:solidFill>
                <a:schemeClr val="tx1">
                  <a:alpha val="93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9" name="Rectangle 918">
              <a:extLst>
                <a:ext uri="{FF2B5EF4-FFF2-40B4-BE49-F238E27FC236}">
                  <a16:creationId xmlns:a16="http://schemas.microsoft.com/office/drawing/2014/main" id="{642AC29F-F069-5BE3-D793-241477C124A2}"/>
                </a:ext>
              </a:extLst>
            </p:cNvPr>
            <p:cNvSpPr/>
            <p:nvPr/>
          </p:nvSpPr>
          <p:spPr>
            <a:xfrm>
              <a:off x="2942337" y="883445"/>
              <a:ext cx="288000" cy="288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920" name="Connecteur droit 919">
              <a:extLst>
                <a:ext uri="{FF2B5EF4-FFF2-40B4-BE49-F238E27FC236}">
                  <a16:creationId xmlns:a16="http://schemas.microsoft.com/office/drawing/2014/main" id="{BCE8A160-3044-2191-C2D8-405DB984BB4F}"/>
                </a:ext>
              </a:extLst>
            </p:cNvPr>
            <p:cNvCxnSpPr>
              <a:cxnSpLocks/>
              <a:stCxn id="919" idx="1"/>
              <a:endCxn id="919" idx="3"/>
            </p:cNvCxnSpPr>
            <p:nvPr/>
          </p:nvCxnSpPr>
          <p:spPr>
            <a:xfrm>
              <a:off x="2942337" y="1027445"/>
              <a:ext cx="288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1" name="Connecteur droit 920">
              <a:extLst>
                <a:ext uri="{FF2B5EF4-FFF2-40B4-BE49-F238E27FC236}">
                  <a16:creationId xmlns:a16="http://schemas.microsoft.com/office/drawing/2014/main" id="{A5715081-E966-AFD2-1DB4-C78752A4768D}"/>
                </a:ext>
              </a:extLst>
            </p:cNvPr>
            <p:cNvCxnSpPr>
              <a:cxnSpLocks/>
              <a:stCxn id="919" idx="2"/>
              <a:endCxn id="919" idx="0"/>
            </p:cNvCxnSpPr>
            <p:nvPr/>
          </p:nvCxnSpPr>
          <p:spPr>
            <a:xfrm flipV="1">
              <a:off x="3086337" y="883445"/>
              <a:ext cx="0" cy="288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6" name="Ellipse 925">
            <a:extLst>
              <a:ext uri="{FF2B5EF4-FFF2-40B4-BE49-F238E27FC236}">
                <a16:creationId xmlns:a16="http://schemas.microsoft.com/office/drawing/2014/main" id="{7F3792A0-9B50-D2F0-E4EA-62A3CEA11254}"/>
              </a:ext>
            </a:extLst>
          </p:cNvPr>
          <p:cNvSpPr/>
          <p:nvPr/>
        </p:nvSpPr>
        <p:spPr>
          <a:xfrm>
            <a:off x="4274217" y="1261557"/>
            <a:ext cx="216000" cy="216000"/>
          </a:xfrm>
          <a:prstGeom prst="ellipse">
            <a:avLst/>
          </a:prstGeom>
          <a:solidFill>
            <a:srgbClr val="FFC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932" name="Rectangle 931">
            <a:extLst>
              <a:ext uri="{FF2B5EF4-FFF2-40B4-BE49-F238E27FC236}">
                <a16:creationId xmlns:a16="http://schemas.microsoft.com/office/drawing/2014/main" id="{230F87AC-1D07-9B6A-5578-DA598483170F}"/>
              </a:ext>
            </a:extLst>
          </p:cNvPr>
          <p:cNvSpPr/>
          <p:nvPr/>
        </p:nvSpPr>
        <p:spPr>
          <a:xfrm>
            <a:off x="4272346" y="126155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33" name="Connecteur droit 932">
            <a:extLst>
              <a:ext uri="{FF2B5EF4-FFF2-40B4-BE49-F238E27FC236}">
                <a16:creationId xmlns:a16="http://schemas.microsoft.com/office/drawing/2014/main" id="{3642DDC4-C702-8636-6470-CB1EB0A33DF6}"/>
              </a:ext>
            </a:extLst>
          </p:cNvPr>
          <p:cNvCxnSpPr>
            <a:cxnSpLocks/>
          </p:cNvCxnSpPr>
          <p:nvPr/>
        </p:nvCxnSpPr>
        <p:spPr>
          <a:xfrm>
            <a:off x="4272346" y="136955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4" name="Connecteur droit 933">
            <a:extLst>
              <a:ext uri="{FF2B5EF4-FFF2-40B4-BE49-F238E27FC236}">
                <a16:creationId xmlns:a16="http://schemas.microsoft.com/office/drawing/2014/main" id="{50B8651E-AAF0-BECB-E4E5-50A93659D382}"/>
              </a:ext>
            </a:extLst>
          </p:cNvPr>
          <p:cNvCxnSpPr>
            <a:cxnSpLocks/>
          </p:cNvCxnSpPr>
          <p:nvPr/>
        </p:nvCxnSpPr>
        <p:spPr>
          <a:xfrm flipV="1">
            <a:off x="4380346" y="126155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9" name="Rectangle 928">
            <a:extLst>
              <a:ext uri="{FF2B5EF4-FFF2-40B4-BE49-F238E27FC236}">
                <a16:creationId xmlns:a16="http://schemas.microsoft.com/office/drawing/2014/main" id="{028DAED9-BA98-988E-C044-96E1C3A78AA7}"/>
              </a:ext>
            </a:extLst>
          </p:cNvPr>
          <p:cNvSpPr/>
          <p:nvPr/>
        </p:nvSpPr>
        <p:spPr>
          <a:xfrm>
            <a:off x="4236627" y="1225557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30" name="Connecteur droit 929">
            <a:extLst>
              <a:ext uri="{FF2B5EF4-FFF2-40B4-BE49-F238E27FC236}">
                <a16:creationId xmlns:a16="http://schemas.microsoft.com/office/drawing/2014/main" id="{189355BC-BC2B-9023-4EF3-9100A93A5ABA}"/>
              </a:ext>
            </a:extLst>
          </p:cNvPr>
          <p:cNvCxnSpPr>
            <a:cxnSpLocks/>
          </p:cNvCxnSpPr>
          <p:nvPr/>
        </p:nvCxnSpPr>
        <p:spPr>
          <a:xfrm>
            <a:off x="4236627" y="1369557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1" name="Connecteur droit 930">
            <a:extLst>
              <a:ext uri="{FF2B5EF4-FFF2-40B4-BE49-F238E27FC236}">
                <a16:creationId xmlns:a16="http://schemas.microsoft.com/office/drawing/2014/main" id="{2EE33927-F5E7-8929-20B8-BE2F8B57C267}"/>
              </a:ext>
            </a:extLst>
          </p:cNvPr>
          <p:cNvCxnSpPr>
            <a:cxnSpLocks/>
          </p:cNvCxnSpPr>
          <p:nvPr/>
        </p:nvCxnSpPr>
        <p:spPr>
          <a:xfrm flipV="1">
            <a:off x="4380627" y="1225557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6" name="Ellipse 935">
            <a:extLst>
              <a:ext uri="{FF2B5EF4-FFF2-40B4-BE49-F238E27FC236}">
                <a16:creationId xmlns:a16="http://schemas.microsoft.com/office/drawing/2014/main" id="{CD731FEA-1BBA-4D25-5EFC-749CDF016A83}"/>
              </a:ext>
            </a:extLst>
          </p:cNvPr>
          <p:cNvSpPr/>
          <p:nvPr/>
        </p:nvSpPr>
        <p:spPr>
          <a:xfrm>
            <a:off x="8144435" y="2607777"/>
            <a:ext cx="216000" cy="216000"/>
          </a:xfrm>
          <a:prstGeom prst="ellipse">
            <a:avLst/>
          </a:prstGeom>
          <a:solidFill>
            <a:srgbClr val="FFC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942" name="Rectangle 941">
            <a:extLst>
              <a:ext uri="{FF2B5EF4-FFF2-40B4-BE49-F238E27FC236}">
                <a16:creationId xmlns:a16="http://schemas.microsoft.com/office/drawing/2014/main" id="{53816099-DBE7-5545-4F7F-62F8C7AA8BB1}"/>
              </a:ext>
            </a:extLst>
          </p:cNvPr>
          <p:cNvSpPr/>
          <p:nvPr/>
        </p:nvSpPr>
        <p:spPr>
          <a:xfrm>
            <a:off x="8142564" y="260777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43" name="Connecteur droit 942">
            <a:extLst>
              <a:ext uri="{FF2B5EF4-FFF2-40B4-BE49-F238E27FC236}">
                <a16:creationId xmlns:a16="http://schemas.microsoft.com/office/drawing/2014/main" id="{D799D5E8-17D2-1790-60E5-995C8A036301}"/>
              </a:ext>
            </a:extLst>
          </p:cNvPr>
          <p:cNvCxnSpPr>
            <a:cxnSpLocks/>
          </p:cNvCxnSpPr>
          <p:nvPr/>
        </p:nvCxnSpPr>
        <p:spPr>
          <a:xfrm>
            <a:off x="8142564" y="271577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4" name="Connecteur droit 943">
            <a:extLst>
              <a:ext uri="{FF2B5EF4-FFF2-40B4-BE49-F238E27FC236}">
                <a16:creationId xmlns:a16="http://schemas.microsoft.com/office/drawing/2014/main" id="{E8787EAD-AB2F-893F-DDCA-20CF9A9D39A0}"/>
              </a:ext>
            </a:extLst>
          </p:cNvPr>
          <p:cNvCxnSpPr>
            <a:cxnSpLocks/>
          </p:cNvCxnSpPr>
          <p:nvPr/>
        </p:nvCxnSpPr>
        <p:spPr>
          <a:xfrm flipV="1">
            <a:off x="8250564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9" name="Rectangle 938">
            <a:extLst>
              <a:ext uri="{FF2B5EF4-FFF2-40B4-BE49-F238E27FC236}">
                <a16:creationId xmlns:a16="http://schemas.microsoft.com/office/drawing/2014/main" id="{11C144E6-9229-9AB6-9E4D-E833C92384FB}"/>
              </a:ext>
            </a:extLst>
          </p:cNvPr>
          <p:cNvSpPr/>
          <p:nvPr/>
        </p:nvSpPr>
        <p:spPr>
          <a:xfrm>
            <a:off x="8106845" y="2571777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40" name="Connecteur droit 939">
            <a:extLst>
              <a:ext uri="{FF2B5EF4-FFF2-40B4-BE49-F238E27FC236}">
                <a16:creationId xmlns:a16="http://schemas.microsoft.com/office/drawing/2014/main" id="{860C6786-6811-7765-CDAE-7B59D809372F}"/>
              </a:ext>
            </a:extLst>
          </p:cNvPr>
          <p:cNvCxnSpPr>
            <a:cxnSpLocks/>
          </p:cNvCxnSpPr>
          <p:nvPr/>
        </p:nvCxnSpPr>
        <p:spPr>
          <a:xfrm>
            <a:off x="8106845" y="2715777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1" name="Connecteur droit 940">
            <a:extLst>
              <a:ext uri="{FF2B5EF4-FFF2-40B4-BE49-F238E27FC236}">
                <a16:creationId xmlns:a16="http://schemas.microsoft.com/office/drawing/2014/main" id="{D66F8C04-074C-D7CC-9546-E0A73CC2EEA6}"/>
              </a:ext>
            </a:extLst>
          </p:cNvPr>
          <p:cNvCxnSpPr>
            <a:cxnSpLocks/>
          </p:cNvCxnSpPr>
          <p:nvPr/>
        </p:nvCxnSpPr>
        <p:spPr>
          <a:xfrm flipV="1">
            <a:off x="8250845" y="2571777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6" name="Ellipse 945">
            <a:extLst>
              <a:ext uri="{FF2B5EF4-FFF2-40B4-BE49-F238E27FC236}">
                <a16:creationId xmlns:a16="http://schemas.microsoft.com/office/drawing/2014/main" id="{5F750323-F6AF-0879-BD88-E370874A7709}"/>
              </a:ext>
            </a:extLst>
          </p:cNvPr>
          <p:cNvSpPr/>
          <p:nvPr/>
        </p:nvSpPr>
        <p:spPr>
          <a:xfrm>
            <a:off x="4589277" y="2072259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952" name="Rectangle 951">
            <a:extLst>
              <a:ext uri="{FF2B5EF4-FFF2-40B4-BE49-F238E27FC236}">
                <a16:creationId xmlns:a16="http://schemas.microsoft.com/office/drawing/2014/main" id="{2A9E5676-A28D-9401-2A92-8A8BC0DF6CDB}"/>
              </a:ext>
            </a:extLst>
          </p:cNvPr>
          <p:cNvSpPr/>
          <p:nvPr/>
        </p:nvSpPr>
        <p:spPr>
          <a:xfrm>
            <a:off x="4587406" y="2072259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953" name="Connecteur droit 952">
            <a:extLst>
              <a:ext uri="{FF2B5EF4-FFF2-40B4-BE49-F238E27FC236}">
                <a16:creationId xmlns:a16="http://schemas.microsoft.com/office/drawing/2014/main" id="{F45AB5A7-F52E-246D-D139-063D8450D500}"/>
              </a:ext>
            </a:extLst>
          </p:cNvPr>
          <p:cNvCxnSpPr>
            <a:cxnSpLocks/>
          </p:cNvCxnSpPr>
          <p:nvPr/>
        </p:nvCxnSpPr>
        <p:spPr>
          <a:xfrm>
            <a:off x="4587406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4" name="Connecteur droit 953">
            <a:extLst>
              <a:ext uri="{FF2B5EF4-FFF2-40B4-BE49-F238E27FC236}">
                <a16:creationId xmlns:a16="http://schemas.microsoft.com/office/drawing/2014/main" id="{B0CC74CD-03C0-5C43-9CE4-E1F2EA4E8DFF}"/>
              </a:ext>
            </a:extLst>
          </p:cNvPr>
          <p:cNvCxnSpPr>
            <a:cxnSpLocks/>
          </p:cNvCxnSpPr>
          <p:nvPr/>
        </p:nvCxnSpPr>
        <p:spPr>
          <a:xfrm flipV="1">
            <a:off x="4695406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9" name="Rectangle 948">
            <a:extLst>
              <a:ext uri="{FF2B5EF4-FFF2-40B4-BE49-F238E27FC236}">
                <a16:creationId xmlns:a16="http://schemas.microsoft.com/office/drawing/2014/main" id="{CC11EA2C-D30D-A7A2-E23F-D49366092DC3}"/>
              </a:ext>
            </a:extLst>
          </p:cNvPr>
          <p:cNvSpPr/>
          <p:nvPr/>
        </p:nvSpPr>
        <p:spPr>
          <a:xfrm>
            <a:off x="4551687" y="2036259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950" name="Connecteur droit 949">
            <a:extLst>
              <a:ext uri="{FF2B5EF4-FFF2-40B4-BE49-F238E27FC236}">
                <a16:creationId xmlns:a16="http://schemas.microsoft.com/office/drawing/2014/main" id="{E4F9CDB4-9B8F-C442-0825-FB85DD9E91D7}"/>
              </a:ext>
            </a:extLst>
          </p:cNvPr>
          <p:cNvCxnSpPr>
            <a:cxnSpLocks/>
          </p:cNvCxnSpPr>
          <p:nvPr/>
        </p:nvCxnSpPr>
        <p:spPr>
          <a:xfrm>
            <a:off x="4551687" y="2180259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1" name="Connecteur droit 950">
            <a:extLst>
              <a:ext uri="{FF2B5EF4-FFF2-40B4-BE49-F238E27FC236}">
                <a16:creationId xmlns:a16="http://schemas.microsoft.com/office/drawing/2014/main" id="{3DBA4C35-B9A1-31CD-B724-6671CCD90445}"/>
              </a:ext>
            </a:extLst>
          </p:cNvPr>
          <p:cNvCxnSpPr>
            <a:cxnSpLocks/>
          </p:cNvCxnSpPr>
          <p:nvPr/>
        </p:nvCxnSpPr>
        <p:spPr>
          <a:xfrm flipV="1">
            <a:off x="4695687" y="2036259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6" name="Ellipse 955">
            <a:extLst>
              <a:ext uri="{FF2B5EF4-FFF2-40B4-BE49-F238E27FC236}">
                <a16:creationId xmlns:a16="http://schemas.microsoft.com/office/drawing/2014/main" id="{C2FB807C-37D9-A75E-98D1-003AB9420046}"/>
              </a:ext>
            </a:extLst>
          </p:cNvPr>
          <p:cNvSpPr/>
          <p:nvPr/>
        </p:nvSpPr>
        <p:spPr>
          <a:xfrm>
            <a:off x="7018134" y="996562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962" name="Rectangle 961">
            <a:extLst>
              <a:ext uri="{FF2B5EF4-FFF2-40B4-BE49-F238E27FC236}">
                <a16:creationId xmlns:a16="http://schemas.microsoft.com/office/drawing/2014/main" id="{8D31CABD-3F82-B515-D115-CBE9938DAA65}"/>
              </a:ext>
            </a:extLst>
          </p:cNvPr>
          <p:cNvSpPr/>
          <p:nvPr/>
        </p:nvSpPr>
        <p:spPr>
          <a:xfrm>
            <a:off x="7018134" y="996562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963" name="Connecteur droit 962">
            <a:extLst>
              <a:ext uri="{FF2B5EF4-FFF2-40B4-BE49-F238E27FC236}">
                <a16:creationId xmlns:a16="http://schemas.microsoft.com/office/drawing/2014/main" id="{97CA8224-1E79-9EF8-7818-1DA82EAAFCEB}"/>
              </a:ext>
            </a:extLst>
          </p:cNvPr>
          <p:cNvCxnSpPr>
            <a:cxnSpLocks/>
          </p:cNvCxnSpPr>
          <p:nvPr/>
        </p:nvCxnSpPr>
        <p:spPr>
          <a:xfrm>
            <a:off x="7018134" y="1104562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4" name="Connecteur droit 963">
            <a:extLst>
              <a:ext uri="{FF2B5EF4-FFF2-40B4-BE49-F238E27FC236}">
                <a16:creationId xmlns:a16="http://schemas.microsoft.com/office/drawing/2014/main" id="{761802E7-5024-B509-0EE8-91DD4D76594A}"/>
              </a:ext>
            </a:extLst>
          </p:cNvPr>
          <p:cNvCxnSpPr>
            <a:cxnSpLocks/>
          </p:cNvCxnSpPr>
          <p:nvPr/>
        </p:nvCxnSpPr>
        <p:spPr>
          <a:xfrm flipV="1">
            <a:off x="7126134" y="996562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9" name="Rectangle 958">
            <a:extLst>
              <a:ext uri="{FF2B5EF4-FFF2-40B4-BE49-F238E27FC236}">
                <a16:creationId xmlns:a16="http://schemas.microsoft.com/office/drawing/2014/main" id="{209F6A8C-BBF8-37FC-0FB2-492FF7D44CA6}"/>
              </a:ext>
            </a:extLst>
          </p:cNvPr>
          <p:cNvSpPr/>
          <p:nvPr/>
        </p:nvSpPr>
        <p:spPr>
          <a:xfrm>
            <a:off x="6982134" y="960562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960" name="Connecteur droit 959">
            <a:extLst>
              <a:ext uri="{FF2B5EF4-FFF2-40B4-BE49-F238E27FC236}">
                <a16:creationId xmlns:a16="http://schemas.microsoft.com/office/drawing/2014/main" id="{D5965A3D-E44B-AB6E-BAF8-63F344B4EF90}"/>
              </a:ext>
            </a:extLst>
          </p:cNvPr>
          <p:cNvCxnSpPr>
            <a:cxnSpLocks/>
          </p:cNvCxnSpPr>
          <p:nvPr/>
        </p:nvCxnSpPr>
        <p:spPr>
          <a:xfrm>
            <a:off x="6982134" y="1104562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1" name="Connecteur droit 960">
            <a:extLst>
              <a:ext uri="{FF2B5EF4-FFF2-40B4-BE49-F238E27FC236}">
                <a16:creationId xmlns:a16="http://schemas.microsoft.com/office/drawing/2014/main" id="{1A7A1037-A900-DC15-806B-013E18F16D22}"/>
              </a:ext>
            </a:extLst>
          </p:cNvPr>
          <p:cNvCxnSpPr>
            <a:cxnSpLocks/>
          </p:cNvCxnSpPr>
          <p:nvPr/>
        </p:nvCxnSpPr>
        <p:spPr>
          <a:xfrm flipV="1">
            <a:off x="7126134" y="960562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6" name="Ellipse 965">
            <a:extLst>
              <a:ext uri="{FF2B5EF4-FFF2-40B4-BE49-F238E27FC236}">
                <a16:creationId xmlns:a16="http://schemas.microsoft.com/office/drawing/2014/main" id="{862CB6EA-1021-3994-23FB-358938B4F3CD}"/>
              </a:ext>
            </a:extLst>
          </p:cNvPr>
          <p:cNvSpPr/>
          <p:nvPr/>
        </p:nvSpPr>
        <p:spPr>
          <a:xfrm>
            <a:off x="7020823" y="2072259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972" name="Rectangle 971">
            <a:extLst>
              <a:ext uri="{FF2B5EF4-FFF2-40B4-BE49-F238E27FC236}">
                <a16:creationId xmlns:a16="http://schemas.microsoft.com/office/drawing/2014/main" id="{ADAA6ACC-C3D6-F5A3-89AF-AADBB0870AB6}"/>
              </a:ext>
            </a:extLst>
          </p:cNvPr>
          <p:cNvSpPr/>
          <p:nvPr/>
        </p:nvSpPr>
        <p:spPr>
          <a:xfrm>
            <a:off x="7018952" y="2072259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973" name="Connecteur droit 972">
            <a:extLst>
              <a:ext uri="{FF2B5EF4-FFF2-40B4-BE49-F238E27FC236}">
                <a16:creationId xmlns:a16="http://schemas.microsoft.com/office/drawing/2014/main" id="{88788327-A8AF-3B38-EEB9-3409F35A5D37}"/>
              </a:ext>
            </a:extLst>
          </p:cNvPr>
          <p:cNvCxnSpPr>
            <a:cxnSpLocks/>
          </p:cNvCxnSpPr>
          <p:nvPr/>
        </p:nvCxnSpPr>
        <p:spPr>
          <a:xfrm>
            <a:off x="7018952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Connecteur droit 973">
            <a:extLst>
              <a:ext uri="{FF2B5EF4-FFF2-40B4-BE49-F238E27FC236}">
                <a16:creationId xmlns:a16="http://schemas.microsoft.com/office/drawing/2014/main" id="{E5C5B81C-EC98-F87D-62CD-854D2A552BE7}"/>
              </a:ext>
            </a:extLst>
          </p:cNvPr>
          <p:cNvCxnSpPr>
            <a:cxnSpLocks/>
          </p:cNvCxnSpPr>
          <p:nvPr/>
        </p:nvCxnSpPr>
        <p:spPr>
          <a:xfrm flipV="1">
            <a:off x="7126952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9" name="Rectangle 968">
            <a:extLst>
              <a:ext uri="{FF2B5EF4-FFF2-40B4-BE49-F238E27FC236}">
                <a16:creationId xmlns:a16="http://schemas.microsoft.com/office/drawing/2014/main" id="{2DDD2650-8333-419E-EEA0-AF384F0CF22C}"/>
              </a:ext>
            </a:extLst>
          </p:cNvPr>
          <p:cNvSpPr/>
          <p:nvPr/>
        </p:nvSpPr>
        <p:spPr>
          <a:xfrm>
            <a:off x="6983233" y="2036259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970" name="Connecteur droit 969">
            <a:extLst>
              <a:ext uri="{FF2B5EF4-FFF2-40B4-BE49-F238E27FC236}">
                <a16:creationId xmlns:a16="http://schemas.microsoft.com/office/drawing/2014/main" id="{4682B384-C146-9A6F-483A-A74AC577D34B}"/>
              </a:ext>
            </a:extLst>
          </p:cNvPr>
          <p:cNvCxnSpPr>
            <a:cxnSpLocks/>
          </p:cNvCxnSpPr>
          <p:nvPr/>
        </p:nvCxnSpPr>
        <p:spPr>
          <a:xfrm>
            <a:off x="6983233" y="2180259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1" name="Connecteur droit 970">
            <a:extLst>
              <a:ext uri="{FF2B5EF4-FFF2-40B4-BE49-F238E27FC236}">
                <a16:creationId xmlns:a16="http://schemas.microsoft.com/office/drawing/2014/main" id="{6DF2E603-62AA-5A64-58AD-542EB215E5B0}"/>
              </a:ext>
            </a:extLst>
          </p:cNvPr>
          <p:cNvCxnSpPr>
            <a:cxnSpLocks/>
          </p:cNvCxnSpPr>
          <p:nvPr/>
        </p:nvCxnSpPr>
        <p:spPr>
          <a:xfrm flipV="1">
            <a:off x="7127233" y="2036259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6" name="Ellipse 975">
            <a:extLst>
              <a:ext uri="{FF2B5EF4-FFF2-40B4-BE49-F238E27FC236}">
                <a16:creationId xmlns:a16="http://schemas.microsoft.com/office/drawing/2014/main" id="{D81BC322-50FD-CF67-E13A-47B4A6741104}"/>
              </a:ext>
            </a:extLst>
          </p:cNvPr>
          <p:cNvSpPr/>
          <p:nvPr/>
        </p:nvSpPr>
        <p:spPr>
          <a:xfrm>
            <a:off x="7019539" y="2607777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982" name="Rectangle 981">
            <a:extLst>
              <a:ext uri="{FF2B5EF4-FFF2-40B4-BE49-F238E27FC236}">
                <a16:creationId xmlns:a16="http://schemas.microsoft.com/office/drawing/2014/main" id="{1C5A0D31-D0DD-70F0-B0FC-DCCAEA62A66E}"/>
              </a:ext>
            </a:extLst>
          </p:cNvPr>
          <p:cNvSpPr/>
          <p:nvPr/>
        </p:nvSpPr>
        <p:spPr>
          <a:xfrm>
            <a:off x="7017668" y="260777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83" name="Connecteur droit 982">
            <a:extLst>
              <a:ext uri="{FF2B5EF4-FFF2-40B4-BE49-F238E27FC236}">
                <a16:creationId xmlns:a16="http://schemas.microsoft.com/office/drawing/2014/main" id="{E8FC00F1-9D73-96A6-C98F-E83261A4548F}"/>
              </a:ext>
            </a:extLst>
          </p:cNvPr>
          <p:cNvCxnSpPr>
            <a:cxnSpLocks/>
          </p:cNvCxnSpPr>
          <p:nvPr/>
        </p:nvCxnSpPr>
        <p:spPr>
          <a:xfrm>
            <a:off x="7017668" y="271577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4" name="Connecteur droit 983">
            <a:extLst>
              <a:ext uri="{FF2B5EF4-FFF2-40B4-BE49-F238E27FC236}">
                <a16:creationId xmlns:a16="http://schemas.microsoft.com/office/drawing/2014/main" id="{F0B1EB71-EEAD-A4A1-2EEA-2DE543AC4719}"/>
              </a:ext>
            </a:extLst>
          </p:cNvPr>
          <p:cNvCxnSpPr>
            <a:cxnSpLocks/>
          </p:cNvCxnSpPr>
          <p:nvPr/>
        </p:nvCxnSpPr>
        <p:spPr>
          <a:xfrm flipV="1">
            <a:off x="7125668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9" name="Rectangle 978">
            <a:extLst>
              <a:ext uri="{FF2B5EF4-FFF2-40B4-BE49-F238E27FC236}">
                <a16:creationId xmlns:a16="http://schemas.microsoft.com/office/drawing/2014/main" id="{B886AD37-98C0-D4D8-6FC4-081E4939E96F}"/>
              </a:ext>
            </a:extLst>
          </p:cNvPr>
          <p:cNvSpPr/>
          <p:nvPr/>
        </p:nvSpPr>
        <p:spPr>
          <a:xfrm>
            <a:off x="6981949" y="2571777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80" name="Connecteur droit 979">
            <a:extLst>
              <a:ext uri="{FF2B5EF4-FFF2-40B4-BE49-F238E27FC236}">
                <a16:creationId xmlns:a16="http://schemas.microsoft.com/office/drawing/2014/main" id="{A619F2BD-374D-A597-97D1-5FEF0E257E76}"/>
              </a:ext>
            </a:extLst>
          </p:cNvPr>
          <p:cNvCxnSpPr>
            <a:cxnSpLocks/>
          </p:cNvCxnSpPr>
          <p:nvPr/>
        </p:nvCxnSpPr>
        <p:spPr>
          <a:xfrm>
            <a:off x="6981949" y="2715777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1" name="Connecteur droit 980">
            <a:extLst>
              <a:ext uri="{FF2B5EF4-FFF2-40B4-BE49-F238E27FC236}">
                <a16:creationId xmlns:a16="http://schemas.microsoft.com/office/drawing/2014/main" id="{2E786801-BB27-16B3-000F-43F2E8C86CCB}"/>
              </a:ext>
            </a:extLst>
          </p:cNvPr>
          <p:cNvCxnSpPr>
            <a:cxnSpLocks/>
          </p:cNvCxnSpPr>
          <p:nvPr/>
        </p:nvCxnSpPr>
        <p:spPr>
          <a:xfrm flipV="1">
            <a:off x="7125949" y="2571777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6" name="Ellipse 985">
            <a:extLst>
              <a:ext uri="{FF2B5EF4-FFF2-40B4-BE49-F238E27FC236}">
                <a16:creationId xmlns:a16="http://schemas.microsoft.com/office/drawing/2014/main" id="{06D17C28-58DA-2933-1A9F-309A8AB10D50}"/>
              </a:ext>
            </a:extLst>
          </p:cNvPr>
          <p:cNvSpPr/>
          <p:nvPr/>
        </p:nvSpPr>
        <p:spPr>
          <a:xfrm>
            <a:off x="9307241" y="2607777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992" name="Rectangle 991">
            <a:extLst>
              <a:ext uri="{FF2B5EF4-FFF2-40B4-BE49-F238E27FC236}">
                <a16:creationId xmlns:a16="http://schemas.microsoft.com/office/drawing/2014/main" id="{8CBD2FD6-2D4D-6A49-A3D3-17BCB5EC1E86}"/>
              </a:ext>
            </a:extLst>
          </p:cNvPr>
          <p:cNvSpPr/>
          <p:nvPr/>
        </p:nvSpPr>
        <p:spPr>
          <a:xfrm>
            <a:off x="9307241" y="260777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93" name="Connecteur droit 992">
            <a:extLst>
              <a:ext uri="{FF2B5EF4-FFF2-40B4-BE49-F238E27FC236}">
                <a16:creationId xmlns:a16="http://schemas.microsoft.com/office/drawing/2014/main" id="{7E277BAF-D019-B16C-1643-2B15C1DC4ADE}"/>
              </a:ext>
            </a:extLst>
          </p:cNvPr>
          <p:cNvCxnSpPr>
            <a:cxnSpLocks/>
          </p:cNvCxnSpPr>
          <p:nvPr/>
        </p:nvCxnSpPr>
        <p:spPr>
          <a:xfrm>
            <a:off x="9307241" y="271577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4" name="Connecteur droit 993">
            <a:extLst>
              <a:ext uri="{FF2B5EF4-FFF2-40B4-BE49-F238E27FC236}">
                <a16:creationId xmlns:a16="http://schemas.microsoft.com/office/drawing/2014/main" id="{353CFEFE-8352-24EE-B923-2F38DDED167F}"/>
              </a:ext>
            </a:extLst>
          </p:cNvPr>
          <p:cNvCxnSpPr>
            <a:cxnSpLocks/>
          </p:cNvCxnSpPr>
          <p:nvPr/>
        </p:nvCxnSpPr>
        <p:spPr>
          <a:xfrm flipV="1">
            <a:off x="9415241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9" name="Rectangle 988">
            <a:extLst>
              <a:ext uri="{FF2B5EF4-FFF2-40B4-BE49-F238E27FC236}">
                <a16:creationId xmlns:a16="http://schemas.microsoft.com/office/drawing/2014/main" id="{E0326B46-BE5D-D8DD-E308-B139A327C9D2}"/>
              </a:ext>
            </a:extLst>
          </p:cNvPr>
          <p:cNvSpPr/>
          <p:nvPr/>
        </p:nvSpPr>
        <p:spPr>
          <a:xfrm>
            <a:off x="9271241" y="2571777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990" name="Connecteur droit 989">
            <a:extLst>
              <a:ext uri="{FF2B5EF4-FFF2-40B4-BE49-F238E27FC236}">
                <a16:creationId xmlns:a16="http://schemas.microsoft.com/office/drawing/2014/main" id="{A1411167-1F95-0BB7-87E2-5B7E20206656}"/>
              </a:ext>
            </a:extLst>
          </p:cNvPr>
          <p:cNvCxnSpPr>
            <a:cxnSpLocks/>
          </p:cNvCxnSpPr>
          <p:nvPr/>
        </p:nvCxnSpPr>
        <p:spPr>
          <a:xfrm>
            <a:off x="9271241" y="2715777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1" name="Connecteur droit 990">
            <a:extLst>
              <a:ext uri="{FF2B5EF4-FFF2-40B4-BE49-F238E27FC236}">
                <a16:creationId xmlns:a16="http://schemas.microsoft.com/office/drawing/2014/main" id="{3E871A46-3B26-6AA0-3D48-21B896078CD5}"/>
              </a:ext>
            </a:extLst>
          </p:cNvPr>
          <p:cNvCxnSpPr>
            <a:cxnSpLocks/>
          </p:cNvCxnSpPr>
          <p:nvPr/>
        </p:nvCxnSpPr>
        <p:spPr>
          <a:xfrm flipV="1">
            <a:off x="9415241" y="2571777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6" name="Ellipse 995">
            <a:extLst>
              <a:ext uri="{FF2B5EF4-FFF2-40B4-BE49-F238E27FC236}">
                <a16:creationId xmlns:a16="http://schemas.microsoft.com/office/drawing/2014/main" id="{A789B46E-BA0D-7A70-E544-CAAB82908DF4}"/>
              </a:ext>
            </a:extLst>
          </p:cNvPr>
          <p:cNvSpPr/>
          <p:nvPr/>
        </p:nvSpPr>
        <p:spPr>
          <a:xfrm>
            <a:off x="9307241" y="2072259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02" name="Rectangle 1001">
            <a:extLst>
              <a:ext uri="{FF2B5EF4-FFF2-40B4-BE49-F238E27FC236}">
                <a16:creationId xmlns:a16="http://schemas.microsoft.com/office/drawing/2014/main" id="{E6626C48-B54C-0589-0E5F-3C370AB93004}"/>
              </a:ext>
            </a:extLst>
          </p:cNvPr>
          <p:cNvSpPr/>
          <p:nvPr/>
        </p:nvSpPr>
        <p:spPr>
          <a:xfrm>
            <a:off x="9307241" y="2072259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1003" name="Connecteur droit 1002">
            <a:extLst>
              <a:ext uri="{FF2B5EF4-FFF2-40B4-BE49-F238E27FC236}">
                <a16:creationId xmlns:a16="http://schemas.microsoft.com/office/drawing/2014/main" id="{4DE53108-6E46-ECD1-0B72-E12C88B81420}"/>
              </a:ext>
            </a:extLst>
          </p:cNvPr>
          <p:cNvCxnSpPr>
            <a:cxnSpLocks/>
          </p:cNvCxnSpPr>
          <p:nvPr/>
        </p:nvCxnSpPr>
        <p:spPr>
          <a:xfrm>
            <a:off x="9307241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4" name="Connecteur droit 1003">
            <a:extLst>
              <a:ext uri="{FF2B5EF4-FFF2-40B4-BE49-F238E27FC236}">
                <a16:creationId xmlns:a16="http://schemas.microsoft.com/office/drawing/2014/main" id="{B4A856A7-9F03-BD6B-6A7E-F227200E6ADA}"/>
              </a:ext>
            </a:extLst>
          </p:cNvPr>
          <p:cNvCxnSpPr>
            <a:cxnSpLocks/>
          </p:cNvCxnSpPr>
          <p:nvPr/>
        </p:nvCxnSpPr>
        <p:spPr>
          <a:xfrm flipV="1">
            <a:off x="9415241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9" name="Rectangle 998">
            <a:extLst>
              <a:ext uri="{FF2B5EF4-FFF2-40B4-BE49-F238E27FC236}">
                <a16:creationId xmlns:a16="http://schemas.microsoft.com/office/drawing/2014/main" id="{4C210062-4667-6BBD-573B-6677B9746D2A}"/>
              </a:ext>
            </a:extLst>
          </p:cNvPr>
          <p:cNvSpPr/>
          <p:nvPr/>
        </p:nvSpPr>
        <p:spPr>
          <a:xfrm>
            <a:off x="9271241" y="2036259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1000" name="Connecteur droit 999">
            <a:extLst>
              <a:ext uri="{FF2B5EF4-FFF2-40B4-BE49-F238E27FC236}">
                <a16:creationId xmlns:a16="http://schemas.microsoft.com/office/drawing/2014/main" id="{29791184-C283-AFCB-E3F4-B9B2D4A0C840}"/>
              </a:ext>
            </a:extLst>
          </p:cNvPr>
          <p:cNvCxnSpPr>
            <a:cxnSpLocks/>
          </p:cNvCxnSpPr>
          <p:nvPr/>
        </p:nvCxnSpPr>
        <p:spPr>
          <a:xfrm>
            <a:off x="9271241" y="2180259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1" name="Connecteur droit 1000">
            <a:extLst>
              <a:ext uri="{FF2B5EF4-FFF2-40B4-BE49-F238E27FC236}">
                <a16:creationId xmlns:a16="http://schemas.microsoft.com/office/drawing/2014/main" id="{14FC5AE1-C2E8-D7E2-45EA-CCFC12F87E02}"/>
              </a:ext>
            </a:extLst>
          </p:cNvPr>
          <p:cNvCxnSpPr>
            <a:cxnSpLocks/>
          </p:cNvCxnSpPr>
          <p:nvPr/>
        </p:nvCxnSpPr>
        <p:spPr>
          <a:xfrm flipV="1">
            <a:off x="9415241" y="2036259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6" name="Ellipse 1005">
            <a:extLst>
              <a:ext uri="{FF2B5EF4-FFF2-40B4-BE49-F238E27FC236}">
                <a16:creationId xmlns:a16="http://schemas.microsoft.com/office/drawing/2014/main" id="{31A73825-BD19-D421-2EC4-A6AD2B60BF86}"/>
              </a:ext>
            </a:extLst>
          </p:cNvPr>
          <p:cNvSpPr/>
          <p:nvPr/>
        </p:nvSpPr>
        <p:spPr>
          <a:xfrm>
            <a:off x="9307241" y="996562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12" name="Rectangle 1011">
            <a:extLst>
              <a:ext uri="{FF2B5EF4-FFF2-40B4-BE49-F238E27FC236}">
                <a16:creationId xmlns:a16="http://schemas.microsoft.com/office/drawing/2014/main" id="{F9B9E0F3-6A73-BE8D-8FD6-F4EC752C7FF1}"/>
              </a:ext>
            </a:extLst>
          </p:cNvPr>
          <p:cNvSpPr/>
          <p:nvPr/>
        </p:nvSpPr>
        <p:spPr>
          <a:xfrm>
            <a:off x="9307241" y="996562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1013" name="Connecteur droit 1012">
            <a:extLst>
              <a:ext uri="{FF2B5EF4-FFF2-40B4-BE49-F238E27FC236}">
                <a16:creationId xmlns:a16="http://schemas.microsoft.com/office/drawing/2014/main" id="{4C581ADC-3C53-2C35-617D-80DBCE115D26}"/>
              </a:ext>
            </a:extLst>
          </p:cNvPr>
          <p:cNvCxnSpPr>
            <a:cxnSpLocks/>
          </p:cNvCxnSpPr>
          <p:nvPr/>
        </p:nvCxnSpPr>
        <p:spPr>
          <a:xfrm>
            <a:off x="9307241" y="1104562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4" name="Connecteur droit 1013">
            <a:extLst>
              <a:ext uri="{FF2B5EF4-FFF2-40B4-BE49-F238E27FC236}">
                <a16:creationId xmlns:a16="http://schemas.microsoft.com/office/drawing/2014/main" id="{A6156DE9-C353-4678-0CF7-8D19B70F0B93}"/>
              </a:ext>
            </a:extLst>
          </p:cNvPr>
          <p:cNvCxnSpPr>
            <a:cxnSpLocks/>
          </p:cNvCxnSpPr>
          <p:nvPr/>
        </p:nvCxnSpPr>
        <p:spPr>
          <a:xfrm flipV="1">
            <a:off x="9415241" y="996562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9" name="Rectangle 1008">
            <a:extLst>
              <a:ext uri="{FF2B5EF4-FFF2-40B4-BE49-F238E27FC236}">
                <a16:creationId xmlns:a16="http://schemas.microsoft.com/office/drawing/2014/main" id="{FB8D9A49-2004-0191-821C-040CCFC0126E}"/>
              </a:ext>
            </a:extLst>
          </p:cNvPr>
          <p:cNvSpPr/>
          <p:nvPr/>
        </p:nvSpPr>
        <p:spPr>
          <a:xfrm>
            <a:off x="9271241" y="960562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1010" name="Connecteur droit 1009">
            <a:extLst>
              <a:ext uri="{FF2B5EF4-FFF2-40B4-BE49-F238E27FC236}">
                <a16:creationId xmlns:a16="http://schemas.microsoft.com/office/drawing/2014/main" id="{6C395E08-6BC2-8598-7CAC-9D04725F9F56}"/>
              </a:ext>
            </a:extLst>
          </p:cNvPr>
          <p:cNvCxnSpPr>
            <a:cxnSpLocks/>
          </p:cNvCxnSpPr>
          <p:nvPr/>
        </p:nvCxnSpPr>
        <p:spPr>
          <a:xfrm>
            <a:off x="9271241" y="1104562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1" name="Connecteur droit 1010">
            <a:extLst>
              <a:ext uri="{FF2B5EF4-FFF2-40B4-BE49-F238E27FC236}">
                <a16:creationId xmlns:a16="http://schemas.microsoft.com/office/drawing/2014/main" id="{94DAAA4A-1575-D9A7-93EF-981EB1E9AC6D}"/>
              </a:ext>
            </a:extLst>
          </p:cNvPr>
          <p:cNvCxnSpPr>
            <a:cxnSpLocks/>
          </p:cNvCxnSpPr>
          <p:nvPr/>
        </p:nvCxnSpPr>
        <p:spPr>
          <a:xfrm flipV="1">
            <a:off x="9415241" y="960562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6" name="Ellipse 1015">
            <a:extLst>
              <a:ext uri="{FF2B5EF4-FFF2-40B4-BE49-F238E27FC236}">
                <a16:creationId xmlns:a16="http://schemas.microsoft.com/office/drawing/2014/main" id="{58338467-A8C3-CC40-0362-3FCC7B92A1E5}"/>
              </a:ext>
            </a:extLst>
          </p:cNvPr>
          <p:cNvSpPr/>
          <p:nvPr/>
        </p:nvSpPr>
        <p:spPr>
          <a:xfrm>
            <a:off x="8134948" y="996562"/>
            <a:ext cx="216000" cy="216000"/>
          </a:xfrm>
          <a:prstGeom prst="ellipse">
            <a:avLst/>
          </a:prstGeom>
          <a:solidFill>
            <a:srgbClr val="FFC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22" name="Rectangle 1021">
            <a:extLst>
              <a:ext uri="{FF2B5EF4-FFF2-40B4-BE49-F238E27FC236}">
                <a16:creationId xmlns:a16="http://schemas.microsoft.com/office/drawing/2014/main" id="{38F56427-3355-E3D2-DD2D-F59E89C86391}"/>
              </a:ext>
            </a:extLst>
          </p:cNvPr>
          <p:cNvSpPr/>
          <p:nvPr/>
        </p:nvSpPr>
        <p:spPr>
          <a:xfrm>
            <a:off x="8133077" y="996562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1023" name="Connecteur droit 1022">
            <a:extLst>
              <a:ext uri="{FF2B5EF4-FFF2-40B4-BE49-F238E27FC236}">
                <a16:creationId xmlns:a16="http://schemas.microsoft.com/office/drawing/2014/main" id="{B84371F4-192B-7F96-9F20-B38FA0BBA806}"/>
              </a:ext>
            </a:extLst>
          </p:cNvPr>
          <p:cNvCxnSpPr>
            <a:cxnSpLocks/>
          </p:cNvCxnSpPr>
          <p:nvPr/>
        </p:nvCxnSpPr>
        <p:spPr>
          <a:xfrm>
            <a:off x="8133077" y="1104562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Connecteur droit 1023">
            <a:extLst>
              <a:ext uri="{FF2B5EF4-FFF2-40B4-BE49-F238E27FC236}">
                <a16:creationId xmlns:a16="http://schemas.microsoft.com/office/drawing/2014/main" id="{20825328-8EDC-E15B-9986-4B4E85479143}"/>
              </a:ext>
            </a:extLst>
          </p:cNvPr>
          <p:cNvCxnSpPr>
            <a:cxnSpLocks/>
          </p:cNvCxnSpPr>
          <p:nvPr/>
        </p:nvCxnSpPr>
        <p:spPr>
          <a:xfrm flipV="1">
            <a:off x="8241077" y="996562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9" name="Rectangle 1018">
            <a:extLst>
              <a:ext uri="{FF2B5EF4-FFF2-40B4-BE49-F238E27FC236}">
                <a16:creationId xmlns:a16="http://schemas.microsoft.com/office/drawing/2014/main" id="{2FE2FDA9-87F0-726D-37A1-48734CCB02FB}"/>
              </a:ext>
            </a:extLst>
          </p:cNvPr>
          <p:cNvSpPr/>
          <p:nvPr/>
        </p:nvSpPr>
        <p:spPr>
          <a:xfrm>
            <a:off x="8097358" y="960562"/>
            <a:ext cx="288000" cy="288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1020" name="Connecteur droit 1019">
            <a:extLst>
              <a:ext uri="{FF2B5EF4-FFF2-40B4-BE49-F238E27FC236}">
                <a16:creationId xmlns:a16="http://schemas.microsoft.com/office/drawing/2014/main" id="{44212868-35E4-7132-8934-8D35A01F0753}"/>
              </a:ext>
            </a:extLst>
          </p:cNvPr>
          <p:cNvCxnSpPr>
            <a:cxnSpLocks/>
          </p:cNvCxnSpPr>
          <p:nvPr/>
        </p:nvCxnSpPr>
        <p:spPr>
          <a:xfrm>
            <a:off x="8097358" y="1104562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1" name="Connecteur droit 1020">
            <a:extLst>
              <a:ext uri="{FF2B5EF4-FFF2-40B4-BE49-F238E27FC236}">
                <a16:creationId xmlns:a16="http://schemas.microsoft.com/office/drawing/2014/main" id="{CC6463CB-3691-3A64-29D0-CCF64CE72866}"/>
              </a:ext>
            </a:extLst>
          </p:cNvPr>
          <p:cNvCxnSpPr>
            <a:cxnSpLocks/>
          </p:cNvCxnSpPr>
          <p:nvPr/>
        </p:nvCxnSpPr>
        <p:spPr>
          <a:xfrm flipV="1">
            <a:off x="8241358" y="960562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5" name="Ellipse 1024">
            <a:extLst>
              <a:ext uri="{FF2B5EF4-FFF2-40B4-BE49-F238E27FC236}">
                <a16:creationId xmlns:a16="http://schemas.microsoft.com/office/drawing/2014/main" id="{E684713A-D45D-4617-B00A-809BC4521B8B}"/>
              </a:ext>
            </a:extLst>
          </p:cNvPr>
          <p:cNvSpPr/>
          <p:nvPr/>
        </p:nvSpPr>
        <p:spPr>
          <a:xfrm>
            <a:off x="9751359" y="1329957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5D7A7328-6380-BDA3-6D19-943C1E45E9F8}"/>
              </a:ext>
            </a:extLst>
          </p:cNvPr>
          <p:cNvGrpSpPr/>
          <p:nvPr/>
        </p:nvGrpSpPr>
        <p:grpSpPr>
          <a:xfrm>
            <a:off x="5028018" y="707529"/>
            <a:ext cx="288000" cy="288000"/>
            <a:chOff x="2942337" y="883445"/>
            <a:chExt cx="288000" cy="288000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E2FE9474-7B08-DB2B-8EF4-07382F1B6517}"/>
                </a:ext>
              </a:extLst>
            </p:cNvPr>
            <p:cNvSpPr/>
            <p:nvPr/>
          </p:nvSpPr>
          <p:spPr>
            <a:xfrm>
              <a:off x="2979927" y="919705"/>
              <a:ext cx="216000" cy="216000"/>
            </a:xfrm>
            <a:prstGeom prst="ellipse">
              <a:avLst/>
            </a:prstGeom>
            <a:solidFill>
              <a:srgbClr val="FFC000">
                <a:alpha val="96000"/>
              </a:srgbClr>
            </a:solidFill>
            <a:ln w="603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b="1">
                <a:latin typeface="Bookman Old Style" panose="0205060405050502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521FDA6-3F0D-2A27-A10E-655A312C0713}"/>
                </a:ext>
              </a:extLst>
            </p:cNvPr>
            <p:cNvSpPr/>
            <p:nvPr/>
          </p:nvSpPr>
          <p:spPr>
            <a:xfrm>
              <a:off x="2978056" y="919164"/>
              <a:ext cx="216000" cy="216000"/>
            </a:xfrm>
            <a:prstGeom prst="rect">
              <a:avLst/>
            </a:prstGeom>
            <a:noFill/>
            <a:ln w="3175">
              <a:solidFill>
                <a:schemeClr val="tx1">
                  <a:alpha val="93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7" name="Connecteur droit 6">
              <a:extLst>
                <a:ext uri="{FF2B5EF4-FFF2-40B4-BE49-F238E27FC236}">
                  <a16:creationId xmlns:a16="http://schemas.microsoft.com/office/drawing/2014/main" id="{AA5E2446-5C8D-530B-DE62-64E6D147CDA1}"/>
                </a:ext>
              </a:extLst>
            </p:cNvPr>
            <p:cNvCxnSpPr>
              <a:cxnSpLocks/>
              <a:stCxn id="6" idx="1"/>
              <a:endCxn id="6" idx="3"/>
            </p:cNvCxnSpPr>
            <p:nvPr/>
          </p:nvCxnSpPr>
          <p:spPr>
            <a:xfrm>
              <a:off x="2978056" y="1027164"/>
              <a:ext cx="216000" cy="0"/>
            </a:xfrm>
            <a:prstGeom prst="line">
              <a:avLst/>
            </a:prstGeom>
            <a:ln w="3175">
              <a:solidFill>
                <a:schemeClr val="tx1">
                  <a:alpha val="93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cteur droit 7">
              <a:extLst>
                <a:ext uri="{FF2B5EF4-FFF2-40B4-BE49-F238E27FC236}">
                  <a16:creationId xmlns:a16="http://schemas.microsoft.com/office/drawing/2014/main" id="{E2E45A50-E12B-702A-C991-987D2A04C8AA}"/>
                </a:ext>
              </a:extLst>
            </p:cNvPr>
            <p:cNvCxnSpPr>
              <a:cxnSpLocks/>
              <a:stCxn id="6" idx="2"/>
              <a:endCxn id="6" idx="0"/>
            </p:cNvCxnSpPr>
            <p:nvPr/>
          </p:nvCxnSpPr>
          <p:spPr>
            <a:xfrm flipV="1">
              <a:off x="3086056" y="919164"/>
              <a:ext cx="0" cy="216000"/>
            </a:xfrm>
            <a:prstGeom prst="line">
              <a:avLst/>
            </a:prstGeom>
            <a:ln w="3175">
              <a:solidFill>
                <a:schemeClr val="tx1">
                  <a:alpha val="93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61C59D-A923-700C-A38E-A72CE689DEB4}"/>
                </a:ext>
              </a:extLst>
            </p:cNvPr>
            <p:cNvSpPr/>
            <p:nvPr/>
          </p:nvSpPr>
          <p:spPr>
            <a:xfrm>
              <a:off x="2942337" y="883445"/>
              <a:ext cx="288000" cy="288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/>
            </a:p>
          </p:txBody>
        </p:sp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67778198-EC14-550C-1B01-89D99AEF2DD4}"/>
                </a:ext>
              </a:extLst>
            </p:cNvPr>
            <p:cNvCxnSpPr>
              <a:cxnSpLocks/>
              <a:stCxn id="9" idx="1"/>
              <a:endCxn id="9" idx="3"/>
            </p:cNvCxnSpPr>
            <p:nvPr/>
          </p:nvCxnSpPr>
          <p:spPr>
            <a:xfrm>
              <a:off x="2942337" y="1027445"/>
              <a:ext cx="288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>
              <a:extLst>
                <a:ext uri="{FF2B5EF4-FFF2-40B4-BE49-F238E27FC236}">
                  <a16:creationId xmlns:a16="http://schemas.microsoft.com/office/drawing/2014/main" id="{1C8885B4-5C2A-D91B-61E0-82269706178D}"/>
                </a:ext>
              </a:extLst>
            </p:cNvPr>
            <p:cNvCxnSpPr>
              <a:cxnSpLocks/>
              <a:stCxn id="9" idx="2"/>
              <a:endCxn id="9" idx="0"/>
            </p:cNvCxnSpPr>
            <p:nvPr/>
          </p:nvCxnSpPr>
          <p:spPr>
            <a:xfrm flipV="1">
              <a:off x="3086337" y="883445"/>
              <a:ext cx="0" cy="288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6C56054-6F91-3551-109A-7FE8DA6AE239}"/>
              </a:ext>
            </a:extLst>
          </p:cNvPr>
          <p:cNvGrpSpPr/>
          <p:nvPr/>
        </p:nvGrpSpPr>
        <p:grpSpPr>
          <a:xfrm>
            <a:off x="6367868" y="707529"/>
            <a:ext cx="288000" cy="288000"/>
            <a:chOff x="2942337" y="883445"/>
            <a:chExt cx="288000" cy="288000"/>
          </a:xfrm>
        </p:grpSpPr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611F90B4-653D-A399-DC5B-C2A0413E771E}"/>
                </a:ext>
              </a:extLst>
            </p:cNvPr>
            <p:cNvSpPr/>
            <p:nvPr/>
          </p:nvSpPr>
          <p:spPr>
            <a:xfrm>
              <a:off x="2979927" y="919705"/>
              <a:ext cx="216000" cy="216000"/>
            </a:xfrm>
            <a:prstGeom prst="ellipse">
              <a:avLst/>
            </a:prstGeom>
            <a:solidFill>
              <a:srgbClr val="FFC000">
                <a:alpha val="96000"/>
              </a:srgbClr>
            </a:solidFill>
            <a:ln w="603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1600" b="1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D134358-67F5-0BAD-3A7B-7047540FFAED}"/>
                </a:ext>
              </a:extLst>
            </p:cNvPr>
            <p:cNvSpPr/>
            <p:nvPr/>
          </p:nvSpPr>
          <p:spPr>
            <a:xfrm>
              <a:off x="2978056" y="919164"/>
              <a:ext cx="216000" cy="216000"/>
            </a:xfrm>
            <a:prstGeom prst="rect">
              <a:avLst/>
            </a:prstGeom>
            <a:noFill/>
            <a:ln w="3175">
              <a:solidFill>
                <a:schemeClr val="tx1">
                  <a:alpha val="93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B050"/>
                </a:solidFill>
              </a:endParaRPr>
            </a:p>
          </p:txBody>
        </p:sp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D28F85AD-D991-01BE-9393-48606D87CD2D}"/>
                </a:ext>
              </a:extLst>
            </p:cNvPr>
            <p:cNvCxnSpPr>
              <a:cxnSpLocks/>
              <a:stCxn id="14" idx="1"/>
              <a:endCxn id="14" idx="3"/>
            </p:cNvCxnSpPr>
            <p:nvPr/>
          </p:nvCxnSpPr>
          <p:spPr>
            <a:xfrm>
              <a:off x="2978056" y="1027164"/>
              <a:ext cx="216000" cy="0"/>
            </a:xfrm>
            <a:prstGeom prst="line">
              <a:avLst/>
            </a:prstGeom>
            <a:ln w="3175">
              <a:solidFill>
                <a:schemeClr val="tx1">
                  <a:alpha val="93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eur droit 15">
              <a:extLst>
                <a:ext uri="{FF2B5EF4-FFF2-40B4-BE49-F238E27FC236}">
                  <a16:creationId xmlns:a16="http://schemas.microsoft.com/office/drawing/2014/main" id="{196FC50A-7268-B2E6-9593-499A6A261B76}"/>
                </a:ext>
              </a:extLst>
            </p:cNvPr>
            <p:cNvCxnSpPr>
              <a:cxnSpLocks/>
              <a:stCxn id="14" idx="2"/>
              <a:endCxn id="14" idx="0"/>
            </p:cNvCxnSpPr>
            <p:nvPr/>
          </p:nvCxnSpPr>
          <p:spPr>
            <a:xfrm flipV="1">
              <a:off x="3086056" y="919164"/>
              <a:ext cx="0" cy="216000"/>
            </a:xfrm>
            <a:prstGeom prst="line">
              <a:avLst/>
            </a:prstGeom>
            <a:ln w="3175">
              <a:solidFill>
                <a:schemeClr val="tx1">
                  <a:alpha val="93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E54D93B-DC8F-00BE-DEFC-2BBC8D1FE5C2}"/>
                </a:ext>
              </a:extLst>
            </p:cNvPr>
            <p:cNvSpPr/>
            <p:nvPr/>
          </p:nvSpPr>
          <p:spPr>
            <a:xfrm>
              <a:off x="2942337" y="883445"/>
              <a:ext cx="288000" cy="288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B050"/>
                </a:solidFill>
              </a:endParaRPr>
            </a:p>
          </p:txBody>
        </p:sp>
        <p:cxnSp>
          <p:nvCxnSpPr>
            <p:cNvPr id="19" name="Connecteur droit 18">
              <a:extLst>
                <a:ext uri="{FF2B5EF4-FFF2-40B4-BE49-F238E27FC236}">
                  <a16:creationId xmlns:a16="http://schemas.microsoft.com/office/drawing/2014/main" id="{11731554-080C-190D-B967-3166A4CDD9E9}"/>
                </a:ext>
              </a:extLst>
            </p:cNvPr>
            <p:cNvCxnSpPr>
              <a:cxnSpLocks/>
              <a:stCxn id="18" idx="1"/>
              <a:endCxn id="18" idx="3"/>
            </p:cNvCxnSpPr>
            <p:nvPr/>
          </p:nvCxnSpPr>
          <p:spPr>
            <a:xfrm>
              <a:off x="2942337" y="1027445"/>
              <a:ext cx="288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54031533-4487-5AAF-4095-02974BCEF3F7}"/>
                </a:ext>
              </a:extLst>
            </p:cNvPr>
            <p:cNvCxnSpPr>
              <a:cxnSpLocks/>
              <a:stCxn id="18" idx="2"/>
              <a:endCxn id="18" idx="0"/>
            </p:cNvCxnSpPr>
            <p:nvPr/>
          </p:nvCxnSpPr>
          <p:spPr>
            <a:xfrm flipV="1">
              <a:off x="3086337" y="883445"/>
              <a:ext cx="0" cy="288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73B02B4-B231-1406-1F25-62788A51B1F3}"/>
              </a:ext>
            </a:extLst>
          </p:cNvPr>
          <p:cNvSpPr/>
          <p:nvPr/>
        </p:nvSpPr>
        <p:spPr>
          <a:xfrm>
            <a:off x="2857873" y="253395"/>
            <a:ext cx="6940177" cy="5220000"/>
          </a:xfrm>
          <a:prstGeom prst="rect">
            <a:avLst/>
          </a:prstGeom>
          <a:noFill/>
          <a:ln>
            <a:solidFill>
              <a:srgbClr val="7030A0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C9ED0C94-20A0-834D-C722-9F93ADAC8792}"/>
              </a:ext>
            </a:extLst>
          </p:cNvPr>
          <p:cNvSpPr/>
          <p:nvPr/>
        </p:nvSpPr>
        <p:spPr>
          <a:xfrm>
            <a:off x="9790792" y="259606"/>
            <a:ext cx="792000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CA2AD81F-021A-D291-5F30-54ED43EC7A92}"/>
              </a:ext>
            </a:extLst>
          </p:cNvPr>
          <p:cNvSpPr/>
          <p:nvPr/>
        </p:nvSpPr>
        <p:spPr>
          <a:xfrm>
            <a:off x="1" y="244207"/>
            <a:ext cx="10579209" cy="32400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4D478E0-D8DB-A997-A0EE-E7B02C698E44}"/>
              </a:ext>
            </a:extLst>
          </p:cNvPr>
          <p:cNvSpPr/>
          <p:nvPr/>
        </p:nvSpPr>
        <p:spPr>
          <a:xfrm>
            <a:off x="1" y="5154348"/>
            <a:ext cx="10579209" cy="32400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ABB49B6A-4F68-23FB-5A13-37058FCA4D58}"/>
              </a:ext>
            </a:extLst>
          </p:cNvPr>
          <p:cNvSpPr/>
          <p:nvPr/>
        </p:nvSpPr>
        <p:spPr>
          <a:xfrm>
            <a:off x="10260000" y="250653"/>
            <a:ext cx="324000" cy="522000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69C9CFCC-E99E-C10B-944E-B502D901A55F}"/>
              </a:ext>
            </a:extLst>
          </p:cNvPr>
          <p:cNvSpPr/>
          <p:nvPr/>
        </p:nvSpPr>
        <p:spPr>
          <a:xfrm>
            <a:off x="-8019" y="4745271"/>
            <a:ext cx="10579209" cy="7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109" name="Flèche : droite 1108">
            <a:extLst>
              <a:ext uri="{FF2B5EF4-FFF2-40B4-BE49-F238E27FC236}">
                <a16:creationId xmlns:a16="http://schemas.microsoft.com/office/drawing/2014/main" id="{C72697CC-13E3-EB03-AB40-D64412E2653F}"/>
              </a:ext>
            </a:extLst>
          </p:cNvPr>
          <p:cNvSpPr/>
          <p:nvPr/>
        </p:nvSpPr>
        <p:spPr>
          <a:xfrm rot="16200000">
            <a:off x="4584506" y="764641"/>
            <a:ext cx="187065" cy="191968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110" name="Flèche : droite 1109">
            <a:extLst>
              <a:ext uri="{FF2B5EF4-FFF2-40B4-BE49-F238E27FC236}">
                <a16:creationId xmlns:a16="http://schemas.microsoft.com/office/drawing/2014/main" id="{18122EDC-EDA1-BFB4-CB09-BCAE9F28ECE2}"/>
              </a:ext>
            </a:extLst>
          </p:cNvPr>
          <p:cNvSpPr/>
          <p:nvPr/>
        </p:nvSpPr>
        <p:spPr>
          <a:xfrm rot="16200000">
            <a:off x="8815926" y="654649"/>
            <a:ext cx="187065" cy="191968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1111" name="Flèche : droite 1110">
            <a:extLst>
              <a:ext uri="{FF2B5EF4-FFF2-40B4-BE49-F238E27FC236}">
                <a16:creationId xmlns:a16="http://schemas.microsoft.com/office/drawing/2014/main" id="{4FD8EEB9-EDEB-AFC9-00B9-E17D3132473E}"/>
              </a:ext>
            </a:extLst>
          </p:cNvPr>
          <p:cNvSpPr/>
          <p:nvPr/>
        </p:nvSpPr>
        <p:spPr>
          <a:xfrm rot="16200000">
            <a:off x="4577881" y="1290752"/>
            <a:ext cx="187065" cy="191968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112" name="Flèche : droite 1111">
            <a:extLst>
              <a:ext uri="{FF2B5EF4-FFF2-40B4-BE49-F238E27FC236}">
                <a16:creationId xmlns:a16="http://schemas.microsoft.com/office/drawing/2014/main" id="{39CABD3F-79ED-E8F7-8329-A936A3F77CF9}"/>
              </a:ext>
            </a:extLst>
          </p:cNvPr>
          <p:cNvSpPr/>
          <p:nvPr/>
        </p:nvSpPr>
        <p:spPr>
          <a:xfrm rot="16200000">
            <a:off x="8061879" y="2247769"/>
            <a:ext cx="187065" cy="191968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grpSp>
        <p:nvGrpSpPr>
          <p:cNvPr id="1383" name="Groupe 1382">
            <a:extLst>
              <a:ext uri="{FF2B5EF4-FFF2-40B4-BE49-F238E27FC236}">
                <a16:creationId xmlns:a16="http://schemas.microsoft.com/office/drawing/2014/main" id="{9E11329F-E56B-D447-6190-7E0E0E072BC0}"/>
              </a:ext>
            </a:extLst>
          </p:cNvPr>
          <p:cNvGrpSpPr/>
          <p:nvPr/>
        </p:nvGrpSpPr>
        <p:grpSpPr>
          <a:xfrm>
            <a:off x="2978504" y="789162"/>
            <a:ext cx="811033" cy="897741"/>
            <a:chOff x="2949929" y="1606098"/>
            <a:chExt cx="811033" cy="897741"/>
          </a:xfrm>
        </p:grpSpPr>
        <p:grpSp>
          <p:nvGrpSpPr>
            <p:cNvPr id="189" name="Groupe 188">
              <a:extLst>
                <a:ext uri="{FF2B5EF4-FFF2-40B4-BE49-F238E27FC236}">
                  <a16:creationId xmlns:a16="http://schemas.microsoft.com/office/drawing/2014/main" id="{1F30AC1C-84BE-B1F5-4436-E950F750BA25}"/>
                </a:ext>
              </a:extLst>
            </p:cNvPr>
            <p:cNvGrpSpPr/>
            <p:nvPr/>
          </p:nvGrpSpPr>
          <p:grpSpPr>
            <a:xfrm>
              <a:off x="3022841" y="1606098"/>
              <a:ext cx="648000" cy="648000"/>
              <a:chOff x="8923329" y="3898363"/>
              <a:chExt cx="648000" cy="648000"/>
            </a:xfrm>
          </p:grpSpPr>
          <p:sp>
            <p:nvSpPr>
              <p:cNvPr id="190" name="Ellipse 189">
                <a:extLst>
                  <a:ext uri="{FF2B5EF4-FFF2-40B4-BE49-F238E27FC236}">
                    <a16:creationId xmlns:a16="http://schemas.microsoft.com/office/drawing/2014/main" id="{B910950E-1410-9D36-6C3C-76CB6B5496BF}"/>
                  </a:ext>
                </a:extLst>
              </p:cNvPr>
              <p:cNvSpPr/>
              <p:nvPr/>
            </p:nvSpPr>
            <p:spPr>
              <a:xfrm>
                <a:off x="8923329" y="3898363"/>
                <a:ext cx="648000" cy="6480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/>
              </a:p>
            </p:txBody>
          </p:sp>
          <p:sp>
            <p:nvSpPr>
              <p:cNvPr id="191" name="Ellipse 190">
                <a:extLst>
                  <a:ext uri="{FF2B5EF4-FFF2-40B4-BE49-F238E27FC236}">
                    <a16:creationId xmlns:a16="http://schemas.microsoft.com/office/drawing/2014/main" id="{D85861A1-DBC9-BA3F-CCD5-63A010112B6A}"/>
                  </a:ext>
                </a:extLst>
              </p:cNvPr>
              <p:cNvSpPr/>
              <p:nvPr/>
            </p:nvSpPr>
            <p:spPr>
              <a:xfrm>
                <a:off x="8959329" y="3934363"/>
                <a:ext cx="576000" cy="576000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/>
              </a:p>
            </p:txBody>
          </p:sp>
          <p:sp>
            <p:nvSpPr>
              <p:cNvPr id="1026" name="Rectangle 1025">
                <a:extLst>
                  <a:ext uri="{FF2B5EF4-FFF2-40B4-BE49-F238E27FC236}">
                    <a16:creationId xmlns:a16="http://schemas.microsoft.com/office/drawing/2014/main" id="{D63BC744-2480-62D9-AAF0-CFBF5ECFE5FF}"/>
                  </a:ext>
                </a:extLst>
              </p:cNvPr>
              <p:cNvSpPr/>
              <p:nvPr/>
            </p:nvSpPr>
            <p:spPr>
              <a:xfrm>
                <a:off x="8959332" y="3930426"/>
                <a:ext cx="575994" cy="57600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/>
              </a:p>
            </p:txBody>
          </p:sp>
          <p:cxnSp>
            <p:nvCxnSpPr>
              <p:cNvPr id="1027" name="Connecteur droit 1026">
                <a:extLst>
                  <a:ext uri="{FF2B5EF4-FFF2-40B4-BE49-F238E27FC236}">
                    <a16:creationId xmlns:a16="http://schemas.microsoft.com/office/drawing/2014/main" id="{C61DC973-18CD-5E04-0662-B3CCF26C37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9332" y="4218426"/>
                <a:ext cx="575994" cy="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8" name="Connecteur droit 1027">
                <a:extLst>
                  <a:ext uri="{FF2B5EF4-FFF2-40B4-BE49-F238E27FC236}">
                    <a16:creationId xmlns:a16="http://schemas.microsoft.com/office/drawing/2014/main" id="{409CA842-45F6-ADFD-0364-9243E00126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247329" y="3930426"/>
                <a:ext cx="0" cy="57600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13" name="ZoneTexte 1112">
              <a:extLst>
                <a:ext uri="{FF2B5EF4-FFF2-40B4-BE49-F238E27FC236}">
                  <a16:creationId xmlns:a16="http://schemas.microsoft.com/office/drawing/2014/main" id="{3D57875E-447B-5E05-705B-A3EF45C84122}"/>
                </a:ext>
              </a:extLst>
            </p:cNvPr>
            <p:cNvSpPr txBox="1"/>
            <p:nvPr/>
          </p:nvSpPr>
          <p:spPr>
            <a:xfrm>
              <a:off x="2949929" y="2249923"/>
              <a:ext cx="81103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050" b="1" dirty="0">
                  <a:solidFill>
                    <a:schemeClr val="accent6">
                      <a:lumMod val="50000"/>
                    </a:schemeClr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ON</a:t>
              </a:r>
            </a:p>
          </p:txBody>
        </p:sp>
      </p:grpSp>
      <p:grpSp>
        <p:nvGrpSpPr>
          <p:cNvPr id="1387" name="Groupe 1386">
            <a:extLst>
              <a:ext uri="{FF2B5EF4-FFF2-40B4-BE49-F238E27FC236}">
                <a16:creationId xmlns:a16="http://schemas.microsoft.com/office/drawing/2014/main" id="{9CA4DC79-4EF1-3A0E-2BA7-53B610F766F1}"/>
              </a:ext>
            </a:extLst>
          </p:cNvPr>
          <p:cNvGrpSpPr/>
          <p:nvPr/>
        </p:nvGrpSpPr>
        <p:grpSpPr>
          <a:xfrm>
            <a:off x="9010148" y="3707719"/>
            <a:ext cx="811033" cy="904086"/>
            <a:chOff x="9010148" y="3867201"/>
            <a:chExt cx="811033" cy="904086"/>
          </a:xfrm>
        </p:grpSpPr>
        <p:grpSp>
          <p:nvGrpSpPr>
            <p:cNvPr id="187" name="Groupe 186">
              <a:extLst>
                <a:ext uri="{FF2B5EF4-FFF2-40B4-BE49-F238E27FC236}">
                  <a16:creationId xmlns:a16="http://schemas.microsoft.com/office/drawing/2014/main" id="{AF2F22AC-C673-6745-F725-5342D28B451E}"/>
                </a:ext>
              </a:extLst>
            </p:cNvPr>
            <p:cNvGrpSpPr/>
            <p:nvPr/>
          </p:nvGrpSpPr>
          <p:grpSpPr>
            <a:xfrm>
              <a:off x="9090300" y="3867201"/>
              <a:ext cx="648000" cy="648000"/>
              <a:chOff x="8923329" y="3898363"/>
              <a:chExt cx="648000" cy="648000"/>
            </a:xfrm>
          </p:grpSpPr>
          <p:sp>
            <p:nvSpPr>
              <p:cNvPr id="182" name="Ellipse 181">
                <a:extLst>
                  <a:ext uri="{FF2B5EF4-FFF2-40B4-BE49-F238E27FC236}">
                    <a16:creationId xmlns:a16="http://schemas.microsoft.com/office/drawing/2014/main" id="{6210EFEC-BC5F-DA1C-6660-DBEC5BCD4198}"/>
                  </a:ext>
                </a:extLst>
              </p:cNvPr>
              <p:cNvSpPr/>
              <p:nvPr/>
            </p:nvSpPr>
            <p:spPr>
              <a:xfrm>
                <a:off x="8923329" y="3898363"/>
                <a:ext cx="648000" cy="6480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/>
              </a:p>
            </p:txBody>
          </p:sp>
          <p:sp>
            <p:nvSpPr>
              <p:cNvPr id="183" name="Ellipse 182">
                <a:extLst>
                  <a:ext uri="{FF2B5EF4-FFF2-40B4-BE49-F238E27FC236}">
                    <a16:creationId xmlns:a16="http://schemas.microsoft.com/office/drawing/2014/main" id="{BE3FA27C-3705-7F16-4E7A-38B252A54B90}"/>
                  </a:ext>
                </a:extLst>
              </p:cNvPr>
              <p:cNvSpPr/>
              <p:nvPr/>
            </p:nvSpPr>
            <p:spPr>
              <a:xfrm>
                <a:off x="8959329" y="3934363"/>
                <a:ext cx="576000" cy="5760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2A0E908D-9C95-7BFA-6CF7-16F59939E9E0}"/>
                  </a:ext>
                </a:extLst>
              </p:cNvPr>
              <p:cNvSpPr/>
              <p:nvPr/>
            </p:nvSpPr>
            <p:spPr>
              <a:xfrm>
                <a:off x="8959332" y="3930426"/>
                <a:ext cx="575994" cy="57600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/>
              </a:p>
            </p:txBody>
          </p:sp>
          <p:cxnSp>
            <p:nvCxnSpPr>
              <p:cNvPr id="185" name="Connecteur droit 184">
                <a:extLst>
                  <a:ext uri="{FF2B5EF4-FFF2-40B4-BE49-F238E27FC236}">
                    <a16:creationId xmlns:a16="http://schemas.microsoft.com/office/drawing/2014/main" id="{42BFAC16-DA18-EB1D-D829-B8A9E508C4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9332" y="4218426"/>
                <a:ext cx="575994" cy="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necteur droit 185">
                <a:extLst>
                  <a:ext uri="{FF2B5EF4-FFF2-40B4-BE49-F238E27FC236}">
                    <a16:creationId xmlns:a16="http://schemas.microsoft.com/office/drawing/2014/main" id="{62D22C52-03CF-E30D-A954-BE71AB2D08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247329" y="3930426"/>
                <a:ext cx="0" cy="57600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14" name="ZoneTexte 1113">
              <a:extLst>
                <a:ext uri="{FF2B5EF4-FFF2-40B4-BE49-F238E27FC236}">
                  <a16:creationId xmlns:a16="http://schemas.microsoft.com/office/drawing/2014/main" id="{94C4C6DC-6314-27C0-7884-8440A9052679}"/>
                </a:ext>
              </a:extLst>
            </p:cNvPr>
            <p:cNvSpPr txBox="1"/>
            <p:nvPr/>
          </p:nvSpPr>
          <p:spPr>
            <a:xfrm>
              <a:off x="9010148" y="4517371"/>
              <a:ext cx="81103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050" b="1" dirty="0">
                  <a:solidFill>
                    <a:srgbClr val="FF000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OFF</a:t>
              </a:r>
            </a:p>
          </p:txBody>
        </p:sp>
      </p:grpSp>
      <p:pic>
        <p:nvPicPr>
          <p:cNvPr id="655" name="Image 654">
            <a:extLst>
              <a:ext uri="{FF2B5EF4-FFF2-40B4-BE49-F238E27FC236}">
                <a16:creationId xmlns:a16="http://schemas.microsoft.com/office/drawing/2014/main" id="{BA5AB6DC-4A4F-4AE7-0F7D-DA2DDB82FE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6" t="26699" r="22400" b="47132"/>
          <a:stretch/>
        </p:blipFill>
        <p:spPr>
          <a:xfrm>
            <a:off x="6498760" y="3440037"/>
            <a:ext cx="2198078" cy="1659851"/>
          </a:xfrm>
          <a:prstGeom prst="rect">
            <a:avLst/>
          </a:prstGeom>
        </p:spPr>
      </p:pic>
      <p:sp>
        <p:nvSpPr>
          <p:cNvPr id="766" name="Rectangle 765">
            <a:extLst>
              <a:ext uri="{FF2B5EF4-FFF2-40B4-BE49-F238E27FC236}">
                <a16:creationId xmlns:a16="http://schemas.microsoft.com/office/drawing/2014/main" id="{F323EAD1-B552-6B59-2A0B-13905E09C593}"/>
              </a:ext>
            </a:extLst>
          </p:cNvPr>
          <p:cNvSpPr/>
          <p:nvPr/>
        </p:nvSpPr>
        <p:spPr>
          <a:xfrm>
            <a:off x="6504207" y="3429000"/>
            <a:ext cx="2191826" cy="1641532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210" name="Connecteur droit 1209">
            <a:extLst>
              <a:ext uri="{FF2B5EF4-FFF2-40B4-BE49-F238E27FC236}">
                <a16:creationId xmlns:a16="http://schemas.microsoft.com/office/drawing/2014/main" id="{F8D6BD1F-2A41-627B-0D34-0E91C2FD7241}"/>
              </a:ext>
            </a:extLst>
          </p:cNvPr>
          <p:cNvCxnSpPr>
            <a:cxnSpLocks/>
          </p:cNvCxnSpPr>
          <p:nvPr/>
        </p:nvCxnSpPr>
        <p:spPr>
          <a:xfrm flipH="1">
            <a:off x="6513093" y="4361806"/>
            <a:ext cx="219343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1" name="Connecteur droit 1210">
            <a:extLst>
              <a:ext uri="{FF2B5EF4-FFF2-40B4-BE49-F238E27FC236}">
                <a16:creationId xmlns:a16="http://schemas.microsoft.com/office/drawing/2014/main" id="{5A7B1325-460B-68F5-8123-E1FB7D65FC9D}"/>
              </a:ext>
            </a:extLst>
          </p:cNvPr>
          <p:cNvCxnSpPr>
            <a:cxnSpLocks/>
          </p:cNvCxnSpPr>
          <p:nvPr/>
        </p:nvCxnSpPr>
        <p:spPr>
          <a:xfrm>
            <a:off x="7598974" y="3466104"/>
            <a:ext cx="3617" cy="1647644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2" name="Ellipse 1211">
            <a:extLst>
              <a:ext uri="{FF2B5EF4-FFF2-40B4-BE49-F238E27FC236}">
                <a16:creationId xmlns:a16="http://schemas.microsoft.com/office/drawing/2014/main" id="{69B8DE69-1CC3-E2BC-370F-294C90E3386A}"/>
              </a:ext>
            </a:extLst>
          </p:cNvPr>
          <p:cNvSpPr/>
          <p:nvPr/>
        </p:nvSpPr>
        <p:spPr>
          <a:xfrm>
            <a:off x="6959606" y="3718960"/>
            <a:ext cx="1296000" cy="1296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213" name="Rectangle 1212">
            <a:extLst>
              <a:ext uri="{FF2B5EF4-FFF2-40B4-BE49-F238E27FC236}">
                <a16:creationId xmlns:a16="http://schemas.microsoft.com/office/drawing/2014/main" id="{83B40546-FE7E-41FC-6F53-F92AC473AB57}"/>
              </a:ext>
            </a:extLst>
          </p:cNvPr>
          <p:cNvSpPr/>
          <p:nvPr/>
        </p:nvSpPr>
        <p:spPr>
          <a:xfrm>
            <a:off x="6979759" y="3751924"/>
            <a:ext cx="1260000" cy="1224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214" name="Ellipse 1213">
            <a:extLst>
              <a:ext uri="{FF2B5EF4-FFF2-40B4-BE49-F238E27FC236}">
                <a16:creationId xmlns:a16="http://schemas.microsoft.com/office/drawing/2014/main" id="{5845EDF8-00AD-2AA1-C768-2216F26CE60F}"/>
              </a:ext>
            </a:extLst>
          </p:cNvPr>
          <p:cNvSpPr/>
          <p:nvPr/>
        </p:nvSpPr>
        <p:spPr>
          <a:xfrm>
            <a:off x="6979081" y="3755623"/>
            <a:ext cx="108000" cy="108000"/>
          </a:xfrm>
          <a:prstGeom prst="ellipse">
            <a:avLst/>
          </a:prstGeom>
          <a:noFill/>
          <a:ln w="31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215" name="Rectangle 1214">
            <a:extLst>
              <a:ext uri="{FF2B5EF4-FFF2-40B4-BE49-F238E27FC236}">
                <a16:creationId xmlns:a16="http://schemas.microsoft.com/office/drawing/2014/main" id="{435E5200-8898-9755-0858-6F030ADF232C}"/>
              </a:ext>
            </a:extLst>
          </p:cNvPr>
          <p:cNvSpPr/>
          <p:nvPr/>
        </p:nvSpPr>
        <p:spPr>
          <a:xfrm>
            <a:off x="6980326" y="3756781"/>
            <a:ext cx="108000" cy="108000"/>
          </a:xfrm>
          <a:prstGeom prst="rect">
            <a:avLst/>
          </a:prstGeom>
          <a:noFill/>
          <a:ln w="31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216" name="Connecteur droit 1215">
            <a:extLst>
              <a:ext uri="{FF2B5EF4-FFF2-40B4-BE49-F238E27FC236}">
                <a16:creationId xmlns:a16="http://schemas.microsoft.com/office/drawing/2014/main" id="{48F415AC-C0FF-7AF3-3F66-8CA0F0D14A0F}"/>
              </a:ext>
            </a:extLst>
          </p:cNvPr>
          <p:cNvCxnSpPr>
            <a:cxnSpLocks/>
          </p:cNvCxnSpPr>
          <p:nvPr/>
        </p:nvCxnSpPr>
        <p:spPr>
          <a:xfrm>
            <a:off x="6980326" y="3810781"/>
            <a:ext cx="108000" cy="0"/>
          </a:xfrm>
          <a:prstGeom prst="line">
            <a:avLst/>
          </a:prstGeom>
          <a:ln w="31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7" name="Connecteur droit 1216">
            <a:extLst>
              <a:ext uri="{FF2B5EF4-FFF2-40B4-BE49-F238E27FC236}">
                <a16:creationId xmlns:a16="http://schemas.microsoft.com/office/drawing/2014/main" id="{FEA1B10D-703A-569A-4D62-CA7413E0F5E7}"/>
              </a:ext>
            </a:extLst>
          </p:cNvPr>
          <p:cNvCxnSpPr>
            <a:cxnSpLocks/>
          </p:cNvCxnSpPr>
          <p:nvPr/>
        </p:nvCxnSpPr>
        <p:spPr>
          <a:xfrm flipV="1">
            <a:off x="7034326" y="3756781"/>
            <a:ext cx="0" cy="108000"/>
          </a:xfrm>
          <a:prstGeom prst="line">
            <a:avLst/>
          </a:prstGeom>
          <a:ln w="31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8" name="Ellipse 1217">
            <a:extLst>
              <a:ext uri="{FF2B5EF4-FFF2-40B4-BE49-F238E27FC236}">
                <a16:creationId xmlns:a16="http://schemas.microsoft.com/office/drawing/2014/main" id="{8730FC59-7B1B-E5AC-EE60-C8D330BD34D8}"/>
              </a:ext>
            </a:extLst>
          </p:cNvPr>
          <p:cNvSpPr/>
          <p:nvPr/>
        </p:nvSpPr>
        <p:spPr>
          <a:xfrm>
            <a:off x="8121180" y="3755623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219" name="Rectangle 1218">
            <a:extLst>
              <a:ext uri="{FF2B5EF4-FFF2-40B4-BE49-F238E27FC236}">
                <a16:creationId xmlns:a16="http://schemas.microsoft.com/office/drawing/2014/main" id="{98045847-1D71-82B8-6008-0AE247B5DB2D}"/>
              </a:ext>
            </a:extLst>
          </p:cNvPr>
          <p:cNvSpPr/>
          <p:nvPr/>
        </p:nvSpPr>
        <p:spPr>
          <a:xfrm>
            <a:off x="8122425" y="3756781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220" name="Connecteur droit 1219">
            <a:extLst>
              <a:ext uri="{FF2B5EF4-FFF2-40B4-BE49-F238E27FC236}">
                <a16:creationId xmlns:a16="http://schemas.microsoft.com/office/drawing/2014/main" id="{4E9CFB54-0846-C1BE-C820-3BB8E23AB7EE}"/>
              </a:ext>
            </a:extLst>
          </p:cNvPr>
          <p:cNvCxnSpPr>
            <a:cxnSpLocks/>
          </p:cNvCxnSpPr>
          <p:nvPr/>
        </p:nvCxnSpPr>
        <p:spPr>
          <a:xfrm>
            <a:off x="8122425" y="3810781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1" name="Connecteur droit 1220">
            <a:extLst>
              <a:ext uri="{FF2B5EF4-FFF2-40B4-BE49-F238E27FC236}">
                <a16:creationId xmlns:a16="http://schemas.microsoft.com/office/drawing/2014/main" id="{2CCC06EE-8FE3-634F-6041-F99C1CFD8D6B}"/>
              </a:ext>
            </a:extLst>
          </p:cNvPr>
          <p:cNvCxnSpPr>
            <a:cxnSpLocks/>
          </p:cNvCxnSpPr>
          <p:nvPr/>
        </p:nvCxnSpPr>
        <p:spPr>
          <a:xfrm flipV="1">
            <a:off x="8176425" y="3756781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2" name="Ellipse 1221">
            <a:extLst>
              <a:ext uri="{FF2B5EF4-FFF2-40B4-BE49-F238E27FC236}">
                <a16:creationId xmlns:a16="http://schemas.microsoft.com/office/drawing/2014/main" id="{4B35A2E1-1F1B-60A0-1272-9E472BBE3BB4}"/>
              </a:ext>
            </a:extLst>
          </p:cNvPr>
          <p:cNvSpPr/>
          <p:nvPr/>
        </p:nvSpPr>
        <p:spPr>
          <a:xfrm>
            <a:off x="8121178" y="4868045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223" name="Rectangle 1222">
            <a:extLst>
              <a:ext uri="{FF2B5EF4-FFF2-40B4-BE49-F238E27FC236}">
                <a16:creationId xmlns:a16="http://schemas.microsoft.com/office/drawing/2014/main" id="{58979AB9-600C-EFC4-D83D-C346FA4AA02B}"/>
              </a:ext>
            </a:extLst>
          </p:cNvPr>
          <p:cNvSpPr/>
          <p:nvPr/>
        </p:nvSpPr>
        <p:spPr>
          <a:xfrm>
            <a:off x="8122423" y="4869203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224" name="Connecteur droit 1223">
            <a:extLst>
              <a:ext uri="{FF2B5EF4-FFF2-40B4-BE49-F238E27FC236}">
                <a16:creationId xmlns:a16="http://schemas.microsoft.com/office/drawing/2014/main" id="{81B634A9-403A-83B4-01B2-F5AE4BC00550}"/>
              </a:ext>
            </a:extLst>
          </p:cNvPr>
          <p:cNvCxnSpPr>
            <a:cxnSpLocks/>
          </p:cNvCxnSpPr>
          <p:nvPr/>
        </p:nvCxnSpPr>
        <p:spPr>
          <a:xfrm>
            <a:off x="8122423" y="4923203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5" name="Connecteur droit 1224">
            <a:extLst>
              <a:ext uri="{FF2B5EF4-FFF2-40B4-BE49-F238E27FC236}">
                <a16:creationId xmlns:a16="http://schemas.microsoft.com/office/drawing/2014/main" id="{D67C8C3C-8C70-0230-F27A-054CDAF78950}"/>
              </a:ext>
            </a:extLst>
          </p:cNvPr>
          <p:cNvCxnSpPr>
            <a:cxnSpLocks/>
          </p:cNvCxnSpPr>
          <p:nvPr/>
        </p:nvCxnSpPr>
        <p:spPr>
          <a:xfrm flipV="1">
            <a:off x="8176423" y="4869203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6" name="Ellipse 1225">
            <a:extLst>
              <a:ext uri="{FF2B5EF4-FFF2-40B4-BE49-F238E27FC236}">
                <a16:creationId xmlns:a16="http://schemas.microsoft.com/office/drawing/2014/main" id="{F1018546-48F1-D6FE-0FE6-73A676053CCA}"/>
              </a:ext>
            </a:extLst>
          </p:cNvPr>
          <p:cNvSpPr/>
          <p:nvPr/>
        </p:nvSpPr>
        <p:spPr>
          <a:xfrm>
            <a:off x="6982752" y="4864373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227" name="Rectangle 1226">
            <a:extLst>
              <a:ext uri="{FF2B5EF4-FFF2-40B4-BE49-F238E27FC236}">
                <a16:creationId xmlns:a16="http://schemas.microsoft.com/office/drawing/2014/main" id="{5D8738D1-CDFD-B4A8-657D-1F7DB8EAB215}"/>
              </a:ext>
            </a:extLst>
          </p:cNvPr>
          <p:cNvSpPr/>
          <p:nvPr/>
        </p:nvSpPr>
        <p:spPr>
          <a:xfrm>
            <a:off x="6983997" y="4865531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228" name="Connecteur droit 1227">
            <a:extLst>
              <a:ext uri="{FF2B5EF4-FFF2-40B4-BE49-F238E27FC236}">
                <a16:creationId xmlns:a16="http://schemas.microsoft.com/office/drawing/2014/main" id="{BC00B81D-31F2-4AE7-B829-712376504981}"/>
              </a:ext>
            </a:extLst>
          </p:cNvPr>
          <p:cNvCxnSpPr>
            <a:cxnSpLocks/>
          </p:cNvCxnSpPr>
          <p:nvPr/>
        </p:nvCxnSpPr>
        <p:spPr>
          <a:xfrm>
            <a:off x="6983997" y="4919531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9" name="Connecteur droit 1228">
            <a:extLst>
              <a:ext uri="{FF2B5EF4-FFF2-40B4-BE49-F238E27FC236}">
                <a16:creationId xmlns:a16="http://schemas.microsoft.com/office/drawing/2014/main" id="{BDC2C186-48E4-AB2E-D13A-1113BED799E4}"/>
              </a:ext>
            </a:extLst>
          </p:cNvPr>
          <p:cNvCxnSpPr>
            <a:cxnSpLocks/>
          </p:cNvCxnSpPr>
          <p:nvPr/>
        </p:nvCxnSpPr>
        <p:spPr>
          <a:xfrm flipV="1">
            <a:off x="7037997" y="4870557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1" name="ZoneTexte 1230">
            <a:extLst>
              <a:ext uri="{FF2B5EF4-FFF2-40B4-BE49-F238E27FC236}">
                <a16:creationId xmlns:a16="http://schemas.microsoft.com/office/drawing/2014/main" id="{6F08C69C-1572-62A2-4AA9-CF339676F206}"/>
              </a:ext>
            </a:extLst>
          </p:cNvPr>
          <p:cNvSpPr txBox="1"/>
          <p:nvPr/>
        </p:nvSpPr>
        <p:spPr>
          <a:xfrm>
            <a:off x="5465267" y="2568337"/>
            <a:ext cx="949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Bookman Old Style" panose="02050604050505020204" pitchFamily="18" charset="0"/>
                <a:cs typeface="Arial" panose="020B0604020202020204" pitchFamily="34" charset="0"/>
              </a:rPr>
              <a:t>Gare</a:t>
            </a:r>
          </a:p>
        </p:txBody>
      </p:sp>
      <p:sp>
        <p:nvSpPr>
          <p:cNvPr id="1568" name="ZoneTexte 1567">
            <a:extLst>
              <a:ext uri="{FF2B5EF4-FFF2-40B4-BE49-F238E27FC236}">
                <a16:creationId xmlns:a16="http://schemas.microsoft.com/office/drawing/2014/main" id="{8D6064BD-78EF-B46B-99CB-F44F0EA76124}"/>
              </a:ext>
            </a:extLst>
          </p:cNvPr>
          <p:cNvSpPr txBox="1"/>
          <p:nvPr/>
        </p:nvSpPr>
        <p:spPr>
          <a:xfrm>
            <a:off x="3827669" y="3162997"/>
            <a:ext cx="24189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>
                <a:latin typeface="Bookman Old Style" panose="02050604050505020204" pitchFamily="18" charset="0"/>
                <a:cs typeface="Arial" panose="020B0604020202020204" pitchFamily="34" charset="0"/>
              </a:rPr>
              <a:t>Terminal Container</a:t>
            </a:r>
          </a:p>
        </p:txBody>
      </p:sp>
      <p:sp>
        <p:nvSpPr>
          <p:cNvPr id="1569" name="ZoneTexte 1568">
            <a:extLst>
              <a:ext uri="{FF2B5EF4-FFF2-40B4-BE49-F238E27FC236}">
                <a16:creationId xmlns:a16="http://schemas.microsoft.com/office/drawing/2014/main" id="{77D35229-3D55-1890-D996-5E271362B650}"/>
              </a:ext>
            </a:extLst>
          </p:cNvPr>
          <p:cNvSpPr txBox="1"/>
          <p:nvPr/>
        </p:nvSpPr>
        <p:spPr>
          <a:xfrm>
            <a:off x="6513094" y="3166844"/>
            <a:ext cx="21656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>
                <a:latin typeface="Bookman Old Style" panose="02050604050505020204" pitchFamily="18" charset="0"/>
                <a:cs typeface="Arial" panose="020B0604020202020204" pitchFamily="34" charset="0"/>
              </a:rPr>
              <a:t>Alimentation Principale</a:t>
            </a:r>
          </a:p>
        </p:txBody>
      </p:sp>
    </p:spTree>
    <p:extLst>
      <p:ext uri="{BB962C8B-B14F-4D97-AF65-F5344CB8AC3E}">
        <p14:creationId xmlns:p14="http://schemas.microsoft.com/office/powerpoint/2010/main" val="1593443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C532CAD2-84E9-6675-93DB-1A3A1C09C6D9}"/>
              </a:ext>
            </a:extLst>
          </p:cNvPr>
          <p:cNvSpPr txBox="1"/>
          <p:nvPr/>
        </p:nvSpPr>
        <p:spPr>
          <a:xfrm>
            <a:off x="7974419" y="5752215"/>
            <a:ext cx="2169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 plan découpe</a:t>
            </a:r>
          </a:p>
          <a:p>
            <a:pPr algn="ctr"/>
            <a:r>
              <a:rPr lang="fr-FR" dirty="0"/>
              <a:t>Medium</a:t>
            </a:r>
          </a:p>
        </p:txBody>
      </p:sp>
      <p:cxnSp>
        <p:nvCxnSpPr>
          <p:cNvPr id="1640" name="Connecteur droit 1639">
            <a:extLst>
              <a:ext uri="{FF2B5EF4-FFF2-40B4-BE49-F238E27FC236}">
                <a16:creationId xmlns:a16="http://schemas.microsoft.com/office/drawing/2014/main" id="{5B4384E1-B2F9-FFD5-6670-113600B96280}"/>
              </a:ext>
            </a:extLst>
          </p:cNvPr>
          <p:cNvCxnSpPr>
            <a:cxnSpLocks/>
          </p:cNvCxnSpPr>
          <p:nvPr/>
        </p:nvCxnSpPr>
        <p:spPr>
          <a:xfrm>
            <a:off x="4291396" y="136955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1" name="Connecteur droit 1640">
            <a:extLst>
              <a:ext uri="{FF2B5EF4-FFF2-40B4-BE49-F238E27FC236}">
                <a16:creationId xmlns:a16="http://schemas.microsoft.com/office/drawing/2014/main" id="{070906B1-62C8-4D0A-3CE4-E5CC698C49B6}"/>
              </a:ext>
            </a:extLst>
          </p:cNvPr>
          <p:cNvCxnSpPr>
            <a:cxnSpLocks/>
          </p:cNvCxnSpPr>
          <p:nvPr/>
        </p:nvCxnSpPr>
        <p:spPr>
          <a:xfrm flipV="1">
            <a:off x="4381396" y="127955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2" name="Connecteur droit 1641">
            <a:extLst>
              <a:ext uri="{FF2B5EF4-FFF2-40B4-BE49-F238E27FC236}">
                <a16:creationId xmlns:a16="http://schemas.microsoft.com/office/drawing/2014/main" id="{1356DF4E-58B5-E7DD-3B55-57C330BD521B}"/>
              </a:ext>
            </a:extLst>
          </p:cNvPr>
          <p:cNvCxnSpPr>
            <a:cxnSpLocks/>
          </p:cNvCxnSpPr>
          <p:nvPr/>
        </p:nvCxnSpPr>
        <p:spPr>
          <a:xfrm>
            <a:off x="8152957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3" name="Connecteur droit 1642">
            <a:extLst>
              <a:ext uri="{FF2B5EF4-FFF2-40B4-BE49-F238E27FC236}">
                <a16:creationId xmlns:a16="http://schemas.microsoft.com/office/drawing/2014/main" id="{C59695A3-4264-D559-D3F1-B87D4ED9100F}"/>
              </a:ext>
            </a:extLst>
          </p:cNvPr>
          <p:cNvCxnSpPr>
            <a:cxnSpLocks/>
          </p:cNvCxnSpPr>
          <p:nvPr/>
        </p:nvCxnSpPr>
        <p:spPr>
          <a:xfrm flipV="1">
            <a:off x="8242957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4" name="Connecteur droit 1643">
            <a:extLst>
              <a:ext uri="{FF2B5EF4-FFF2-40B4-BE49-F238E27FC236}">
                <a16:creationId xmlns:a16="http://schemas.microsoft.com/office/drawing/2014/main" id="{176DBA65-7DF9-0DFD-A5CC-FC0E8716A1CF}"/>
              </a:ext>
            </a:extLst>
          </p:cNvPr>
          <p:cNvCxnSpPr>
            <a:cxnSpLocks/>
          </p:cNvCxnSpPr>
          <p:nvPr/>
        </p:nvCxnSpPr>
        <p:spPr>
          <a:xfrm>
            <a:off x="8161652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5" name="Connecteur droit 1644">
            <a:extLst>
              <a:ext uri="{FF2B5EF4-FFF2-40B4-BE49-F238E27FC236}">
                <a16:creationId xmlns:a16="http://schemas.microsoft.com/office/drawing/2014/main" id="{172F53EB-70A8-969D-C54C-7495DDE835B2}"/>
              </a:ext>
            </a:extLst>
          </p:cNvPr>
          <p:cNvCxnSpPr>
            <a:cxnSpLocks/>
          </p:cNvCxnSpPr>
          <p:nvPr/>
        </p:nvCxnSpPr>
        <p:spPr>
          <a:xfrm flipV="1">
            <a:off x="8251652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6" name="Connecteur droit 1645">
            <a:extLst>
              <a:ext uri="{FF2B5EF4-FFF2-40B4-BE49-F238E27FC236}">
                <a16:creationId xmlns:a16="http://schemas.microsoft.com/office/drawing/2014/main" id="{0A595D6D-943D-64D8-53E3-3619524D6D90}"/>
              </a:ext>
            </a:extLst>
          </p:cNvPr>
          <p:cNvCxnSpPr>
            <a:cxnSpLocks/>
          </p:cNvCxnSpPr>
          <p:nvPr/>
        </p:nvCxnSpPr>
        <p:spPr>
          <a:xfrm>
            <a:off x="4606283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7" name="Connecteur droit 1646">
            <a:extLst>
              <a:ext uri="{FF2B5EF4-FFF2-40B4-BE49-F238E27FC236}">
                <a16:creationId xmlns:a16="http://schemas.microsoft.com/office/drawing/2014/main" id="{AB34A175-C6DC-8E60-A71E-3C49F5A335CB}"/>
              </a:ext>
            </a:extLst>
          </p:cNvPr>
          <p:cNvCxnSpPr>
            <a:cxnSpLocks/>
          </p:cNvCxnSpPr>
          <p:nvPr/>
        </p:nvCxnSpPr>
        <p:spPr>
          <a:xfrm flipV="1">
            <a:off x="4696283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8" name="Connecteur droit 1647">
            <a:extLst>
              <a:ext uri="{FF2B5EF4-FFF2-40B4-BE49-F238E27FC236}">
                <a16:creationId xmlns:a16="http://schemas.microsoft.com/office/drawing/2014/main" id="{E768F1F5-F3BE-5238-FB4F-66E8CD71B17E}"/>
              </a:ext>
            </a:extLst>
          </p:cNvPr>
          <p:cNvCxnSpPr>
            <a:cxnSpLocks/>
          </p:cNvCxnSpPr>
          <p:nvPr/>
        </p:nvCxnSpPr>
        <p:spPr>
          <a:xfrm>
            <a:off x="7036134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9" name="Connecteur droit 1648">
            <a:extLst>
              <a:ext uri="{FF2B5EF4-FFF2-40B4-BE49-F238E27FC236}">
                <a16:creationId xmlns:a16="http://schemas.microsoft.com/office/drawing/2014/main" id="{7521A580-6DE9-75A8-8D4A-433D352518DB}"/>
              </a:ext>
            </a:extLst>
          </p:cNvPr>
          <p:cNvCxnSpPr>
            <a:cxnSpLocks/>
          </p:cNvCxnSpPr>
          <p:nvPr/>
        </p:nvCxnSpPr>
        <p:spPr>
          <a:xfrm flipV="1">
            <a:off x="7126134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0" name="Connecteur droit 1649">
            <a:extLst>
              <a:ext uri="{FF2B5EF4-FFF2-40B4-BE49-F238E27FC236}">
                <a16:creationId xmlns:a16="http://schemas.microsoft.com/office/drawing/2014/main" id="{9711C6AA-1B6B-EEDE-FC7C-28AEA8CA655C}"/>
              </a:ext>
            </a:extLst>
          </p:cNvPr>
          <p:cNvCxnSpPr>
            <a:cxnSpLocks/>
          </p:cNvCxnSpPr>
          <p:nvPr/>
        </p:nvCxnSpPr>
        <p:spPr>
          <a:xfrm>
            <a:off x="7036054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1" name="Connecteur droit 1650">
            <a:extLst>
              <a:ext uri="{FF2B5EF4-FFF2-40B4-BE49-F238E27FC236}">
                <a16:creationId xmlns:a16="http://schemas.microsoft.com/office/drawing/2014/main" id="{8A7E9660-4644-1617-97A8-59C51FD786CB}"/>
              </a:ext>
            </a:extLst>
          </p:cNvPr>
          <p:cNvCxnSpPr>
            <a:cxnSpLocks/>
          </p:cNvCxnSpPr>
          <p:nvPr/>
        </p:nvCxnSpPr>
        <p:spPr>
          <a:xfrm flipV="1">
            <a:off x="7126054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2" name="Connecteur droit 1651">
            <a:extLst>
              <a:ext uri="{FF2B5EF4-FFF2-40B4-BE49-F238E27FC236}">
                <a16:creationId xmlns:a16="http://schemas.microsoft.com/office/drawing/2014/main" id="{53D2E706-2E62-07BB-4FF2-44684362B36B}"/>
              </a:ext>
            </a:extLst>
          </p:cNvPr>
          <p:cNvCxnSpPr>
            <a:cxnSpLocks/>
          </p:cNvCxnSpPr>
          <p:nvPr/>
        </p:nvCxnSpPr>
        <p:spPr>
          <a:xfrm>
            <a:off x="7036054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3" name="Connecteur droit 1652">
            <a:extLst>
              <a:ext uri="{FF2B5EF4-FFF2-40B4-BE49-F238E27FC236}">
                <a16:creationId xmlns:a16="http://schemas.microsoft.com/office/drawing/2014/main" id="{2DF5FD22-2982-EF5C-BCF2-9F33F5B5F4EE}"/>
              </a:ext>
            </a:extLst>
          </p:cNvPr>
          <p:cNvCxnSpPr>
            <a:cxnSpLocks/>
          </p:cNvCxnSpPr>
          <p:nvPr/>
        </p:nvCxnSpPr>
        <p:spPr>
          <a:xfrm flipV="1">
            <a:off x="7126054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4" name="Connecteur droit 1653">
            <a:extLst>
              <a:ext uri="{FF2B5EF4-FFF2-40B4-BE49-F238E27FC236}">
                <a16:creationId xmlns:a16="http://schemas.microsoft.com/office/drawing/2014/main" id="{7A651E71-CAE2-9C7C-63BD-F01A69288413}"/>
              </a:ext>
            </a:extLst>
          </p:cNvPr>
          <p:cNvCxnSpPr>
            <a:cxnSpLocks/>
          </p:cNvCxnSpPr>
          <p:nvPr/>
        </p:nvCxnSpPr>
        <p:spPr>
          <a:xfrm>
            <a:off x="9325241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5" name="Connecteur droit 1654">
            <a:extLst>
              <a:ext uri="{FF2B5EF4-FFF2-40B4-BE49-F238E27FC236}">
                <a16:creationId xmlns:a16="http://schemas.microsoft.com/office/drawing/2014/main" id="{CF09FF35-E314-CA92-6623-0F0EC93515BE}"/>
              </a:ext>
            </a:extLst>
          </p:cNvPr>
          <p:cNvCxnSpPr>
            <a:cxnSpLocks/>
          </p:cNvCxnSpPr>
          <p:nvPr/>
        </p:nvCxnSpPr>
        <p:spPr>
          <a:xfrm flipV="1">
            <a:off x="9415241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6" name="Connecteur droit 1655">
            <a:extLst>
              <a:ext uri="{FF2B5EF4-FFF2-40B4-BE49-F238E27FC236}">
                <a16:creationId xmlns:a16="http://schemas.microsoft.com/office/drawing/2014/main" id="{743F388B-775D-67FB-E952-E9E404451DEA}"/>
              </a:ext>
            </a:extLst>
          </p:cNvPr>
          <p:cNvCxnSpPr>
            <a:cxnSpLocks/>
          </p:cNvCxnSpPr>
          <p:nvPr/>
        </p:nvCxnSpPr>
        <p:spPr>
          <a:xfrm>
            <a:off x="9325241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7" name="Connecteur droit 1656">
            <a:extLst>
              <a:ext uri="{FF2B5EF4-FFF2-40B4-BE49-F238E27FC236}">
                <a16:creationId xmlns:a16="http://schemas.microsoft.com/office/drawing/2014/main" id="{AB8CAF90-7536-5767-A690-521C045B6BE7}"/>
              </a:ext>
            </a:extLst>
          </p:cNvPr>
          <p:cNvCxnSpPr>
            <a:cxnSpLocks/>
          </p:cNvCxnSpPr>
          <p:nvPr/>
        </p:nvCxnSpPr>
        <p:spPr>
          <a:xfrm flipV="1">
            <a:off x="9415241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8" name="Connecteur droit 1657">
            <a:extLst>
              <a:ext uri="{FF2B5EF4-FFF2-40B4-BE49-F238E27FC236}">
                <a16:creationId xmlns:a16="http://schemas.microsoft.com/office/drawing/2014/main" id="{F9BBBABE-9DB6-F5E7-5CE1-10532A97FF18}"/>
              </a:ext>
            </a:extLst>
          </p:cNvPr>
          <p:cNvCxnSpPr>
            <a:cxnSpLocks/>
          </p:cNvCxnSpPr>
          <p:nvPr/>
        </p:nvCxnSpPr>
        <p:spPr>
          <a:xfrm>
            <a:off x="9325241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9" name="Connecteur droit 1658">
            <a:extLst>
              <a:ext uri="{FF2B5EF4-FFF2-40B4-BE49-F238E27FC236}">
                <a16:creationId xmlns:a16="http://schemas.microsoft.com/office/drawing/2014/main" id="{5932BF83-5193-38F4-C48A-0AFAD5A290AD}"/>
              </a:ext>
            </a:extLst>
          </p:cNvPr>
          <p:cNvCxnSpPr>
            <a:cxnSpLocks/>
          </p:cNvCxnSpPr>
          <p:nvPr/>
        </p:nvCxnSpPr>
        <p:spPr>
          <a:xfrm flipV="1">
            <a:off x="9415241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0" name="Rectangle 1659">
            <a:extLst>
              <a:ext uri="{FF2B5EF4-FFF2-40B4-BE49-F238E27FC236}">
                <a16:creationId xmlns:a16="http://schemas.microsoft.com/office/drawing/2014/main" id="{A5BE405C-B122-87A3-A7F9-2C465FE4DDAF}"/>
              </a:ext>
            </a:extLst>
          </p:cNvPr>
          <p:cNvSpPr/>
          <p:nvPr/>
        </p:nvSpPr>
        <p:spPr>
          <a:xfrm>
            <a:off x="5658063" y="348191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661" name="Connecteur droit 1660">
            <a:extLst>
              <a:ext uri="{FF2B5EF4-FFF2-40B4-BE49-F238E27FC236}">
                <a16:creationId xmlns:a16="http://schemas.microsoft.com/office/drawing/2014/main" id="{51D5360E-1841-02F5-2078-135B3ED16B85}"/>
              </a:ext>
            </a:extLst>
          </p:cNvPr>
          <p:cNvCxnSpPr>
            <a:cxnSpLocks/>
          </p:cNvCxnSpPr>
          <p:nvPr/>
        </p:nvCxnSpPr>
        <p:spPr>
          <a:xfrm>
            <a:off x="5658063" y="369791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2" name="Connecteur droit 1661">
            <a:extLst>
              <a:ext uri="{FF2B5EF4-FFF2-40B4-BE49-F238E27FC236}">
                <a16:creationId xmlns:a16="http://schemas.microsoft.com/office/drawing/2014/main" id="{E4B00B07-722A-B088-0B32-70D43A1A99DE}"/>
              </a:ext>
            </a:extLst>
          </p:cNvPr>
          <p:cNvCxnSpPr>
            <a:cxnSpLocks/>
          </p:cNvCxnSpPr>
          <p:nvPr/>
        </p:nvCxnSpPr>
        <p:spPr>
          <a:xfrm flipV="1">
            <a:off x="5874060" y="348191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3" name="Rectangle 1662">
            <a:extLst>
              <a:ext uri="{FF2B5EF4-FFF2-40B4-BE49-F238E27FC236}">
                <a16:creationId xmlns:a16="http://schemas.microsoft.com/office/drawing/2014/main" id="{8C73E6CC-C703-076C-FFE3-7E4D671C9F7E}"/>
              </a:ext>
            </a:extLst>
          </p:cNvPr>
          <p:cNvSpPr/>
          <p:nvPr/>
        </p:nvSpPr>
        <p:spPr>
          <a:xfrm>
            <a:off x="4818103" y="348191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664" name="Connecteur droit 1663">
            <a:extLst>
              <a:ext uri="{FF2B5EF4-FFF2-40B4-BE49-F238E27FC236}">
                <a16:creationId xmlns:a16="http://schemas.microsoft.com/office/drawing/2014/main" id="{B1E30982-E970-C278-C2A5-837AD3D55AAF}"/>
              </a:ext>
            </a:extLst>
          </p:cNvPr>
          <p:cNvCxnSpPr>
            <a:cxnSpLocks/>
          </p:cNvCxnSpPr>
          <p:nvPr/>
        </p:nvCxnSpPr>
        <p:spPr>
          <a:xfrm>
            <a:off x="4818103" y="369791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5" name="Connecteur droit 1664">
            <a:extLst>
              <a:ext uri="{FF2B5EF4-FFF2-40B4-BE49-F238E27FC236}">
                <a16:creationId xmlns:a16="http://schemas.microsoft.com/office/drawing/2014/main" id="{674CFA84-64DD-F50B-D527-076F62F87CB3}"/>
              </a:ext>
            </a:extLst>
          </p:cNvPr>
          <p:cNvCxnSpPr>
            <a:cxnSpLocks/>
          </p:cNvCxnSpPr>
          <p:nvPr/>
        </p:nvCxnSpPr>
        <p:spPr>
          <a:xfrm flipV="1">
            <a:off x="5034100" y="348191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6" name="Rectangle 1665">
            <a:extLst>
              <a:ext uri="{FF2B5EF4-FFF2-40B4-BE49-F238E27FC236}">
                <a16:creationId xmlns:a16="http://schemas.microsoft.com/office/drawing/2014/main" id="{B2659582-ABA2-B944-6FA4-64607E48C6E2}"/>
              </a:ext>
            </a:extLst>
          </p:cNvPr>
          <p:cNvSpPr/>
          <p:nvPr/>
        </p:nvSpPr>
        <p:spPr>
          <a:xfrm>
            <a:off x="3978143" y="348191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667" name="Connecteur droit 1666">
            <a:extLst>
              <a:ext uri="{FF2B5EF4-FFF2-40B4-BE49-F238E27FC236}">
                <a16:creationId xmlns:a16="http://schemas.microsoft.com/office/drawing/2014/main" id="{65316095-D8CB-7F41-A78E-5ADC3900F725}"/>
              </a:ext>
            </a:extLst>
          </p:cNvPr>
          <p:cNvCxnSpPr>
            <a:cxnSpLocks/>
          </p:cNvCxnSpPr>
          <p:nvPr/>
        </p:nvCxnSpPr>
        <p:spPr>
          <a:xfrm>
            <a:off x="3978143" y="369791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8" name="Connecteur droit 1667">
            <a:extLst>
              <a:ext uri="{FF2B5EF4-FFF2-40B4-BE49-F238E27FC236}">
                <a16:creationId xmlns:a16="http://schemas.microsoft.com/office/drawing/2014/main" id="{8DDE6872-B582-5FDC-64F8-656DC29F6E42}"/>
              </a:ext>
            </a:extLst>
          </p:cNvPr>
          <p:cNvCxnSpPr>
            <a:cxnSpLocks/>
          </p:cNvCxnSpPr>
          <p:nvPr/>
        </p:nvCxnSpPr>
        <p:spPr>
          <a:xfrm flipV="1">
            <a:off x="4194140" y="348191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9" name="Rectangle 1668">
            <a:extLst>
              <a:ext uri="{FF2B5EF4-FFF2-40B4-BE49-F238E27FC236}">
                <a16:creationId xmlns:a16="http://schemas.microsoft.com/office/drawing/2014/main" id="{FC4E38C8-C854-AFC0-DB95-CB4A2782B0DB}"/>
              </a:ext>
            </a:extLst>
          </p:cNvPr>
          <p:cNvSpPr/>
          <p:nvPr/>
        </p:nvSpPr>
        <p:spPr>
          <a:xfrm>
            <a:off x="3978145" y="413382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670" name="Connecteur droit 1669">
            <a:extLst>
              <a:ext uri="{FF2B5EF4-FFF2-40B4-BE49-F238E27FC236}">
                <a16:creationId xmlns:a16="http://schemas.microsoft.com/office/drawing/2014/main" id="{E7304498-05B4-1901-A63D-C51E867FCF6A}"/>
              </a:ext>
            </a:extLst>
          </p:cNvPr>
          <p:cNvCxnSpPr>
            <a:cxnSpLocks/>
            <a:stCxn id="1669" idx="1"/>
            <a:endCxn id="1669" idx="3"/>
          </p:cNvCxnSpPr>
          <p:nvPr/>
        </p:nvCxnSpPr>
        <p:spPr>
          <a:xfrm>
            <a:off x="3978140" y="434982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1" name="Connecteur droit 1670">
            <a:extLst>
              <a:ext uri="{FF2B5EF4-FFF2-40B4-BE49-F238E27FC236}">
                <a16:creationId xmlns:a16="http://schemas.microsoft.com/office/drawing/2014/main" id="{8086BA21-E90C-933B-8250-9AA1E7D33662}"/>
              </a:ext>
            </a:extLst>
          </p:cNvPr>
          <p:cNvCxnSpPr>
            <a:cxnSpLocks/>
            <a:stCxn id="1669" idx="2"/>
            <a:endCxn id="1669" idx="0"/>
          </p:cNvCxnSpPr>
          <p:nvPr/>
        </p:nvCxnSpPr>
        <p:spPr>
          <a:xfrm flipV="1">
            <a:off x="4194142" y="413382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2" name="Rectangle 1671">
            <a:extLst>
              <a:ext uri="{FF2B5EF4-FFF2-40B4-BE49-F238E27FC236}">
                <a16:creationId xmlns:a16="http://schemas.microsoft.com/office/drawing/2014/main" id="{E73045B8-8271-4FDB-59F2-38A921F9A1D6}"/>
              </a:ext>
            </a:extLst>
          </p:cNvPr>
          <p:cNvSpPr/>
          <p:nvPr/>
        </p:nvSpPr>
        <p:spPr>
          <a:xfrm>
            <a:off x="4818105" y="413382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673" name="Connecteur droit 1672">
            <a:extLst>
              <a:ext uri="{FF2B5EF4-FFF2-40B4-BE49-F238E27FC236}">
                <a16:creationId xmlns:a16="http://schemas.microsoft.com/office/drawing/2014/main" id="{F7648E89-8E51-362E-4740-E4ADECF85184}"/>
              </a:ext>
            </a:extLst>
          </p:cNvPr>
          <p:cNvCxnSpPr>
            <a:cxnSpLocks/>
            <a:stCxn id="1672" idx="1"/>
            <a:endCxn id="1672" idx="3"/>
          </p:cNvCxnSpPr>
          <p:nvPr/>
        </p:nvCxnSpPr>
        <p:spPr>
          <a:xfrm>
            <a:off x="4818100" y="434982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4" name="Connecteur droit 1673">
            <a:extLst>
              <a:ext uri="{FF2B5EF4-FFF2-40B4-BE49-F238E27FC236}">
                <a16:creationId xmlns:a16="http://schemas.microsoft.com/office/drawing/2014/main" id="{93210D84-1C21-1D40-C074-F445F1A10E9D}"/>
              </a:ext>
            </a:extLst>
          </p:cNvPr>
          <p:cNvCxnSpPr>
            <a:cxnSpLocks/>
            <a:stCxn id="1672" idx="2"/>
            <a:endCxn id="1672" idx="0"/>
          </p:cNvCxnSpPr>
          <p:nvPr/>
        </p:nvCxnSpPr>
        <p:spPr>
          <a:xfrm flipV="1">
            <a:off x="5034102" y="413382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5" name="Rectangle 1674">
            <a:extLst>
              <a:ext uri="{FF2B5EF4-FFF2-40B4-BE49-F238E27FC236}">
                <a16:creationId xmlns:a16="http://schemas.microsoft.com/office/drawing/2014/main" id="{20D3E982-F202-60E3-AC7F-44D4BF79814D}"/>
              </a:ext>
            </a:extLst>
          </p:cNvPr>
          <p:cNvSpPr/>
          <p:nvPr/>
        </p:nvSpPr>
        <p:spPr>
          <a:xfrm>
            <a:off x="5658065" y="413382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676" name="Connecteur droit 1675">
            <a:extLst>
              <a:ext uri="{FF2B5EF4-FFF2-40B4-BE49-F238E27FC236}">
                <a16:creationId xmlns:a16="http://schemas.microsoft.com/office/drawing/2014/main" id="{15B370BA-9505-F3B0-A442-9540BC71EAC5}"/>
              </a:ext>
            </a:extLst>
          </p:cNvPr>
          <p:cNvCxnSpPr>
            <a:cxnSpLocks/>
            <a:stCxn id="1675" idx="1"/>
            <a:endCxn id="1675" idx="3"/>
          </p:cNvCxnSpPr>
          <p:nvPr/>
        </p:nvCxnSpPr>
        <p:spPr>
          <a:xfrm>
            <a:off x="5658060" y="434982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7" name="Connecteur droit 1676">
            <a:extLst>
              <a:ext uri="{FF2B5EF4-FFF2-40B4-BE49-F238E27FC236}">
                <a16:creationId xmlns:a16="http://schemas.microsoft.com/office/drawing/2014/main" id="{1361CCD3-0251-AFF0-105E-4AA91DC083FA}"/>
              </a:ext>
            </a:extLst>
          </p:cNvPr>
          <p:cNvCxnSpPr>
            <a:cxnSpLocks/>
            <a:stCxn id="1675" idx="2"/>
            <a:endCxn id="1675" idx="0"/>
          </p:cNvCxnSpPr>
          <p:nvPr/>
        </p:nvCxnSpPr>
        <p:spPr>
          <a:xfrm flipV="1">
            <a:off x="5874062" y="413382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8" name="Rectangle 1697">
            <a:extLst>
              <a:ext uri="{FF2B5EF4-FFF2-40B4-BE49-F238E27FC236}">
                <a16:creationId xmlns:a16="http://schemas.microsoft.com/office/drawing/2014/main" id="{F70BF256-5B24-DBB3-FB0C-8454D7D5AC64}"/>
              </a:ext>
            </a:extLst>
          </p:cNvPr>
          <p:cNvSpPr/>
          <p:nvPr/>
        </p:nvSpPr>
        <p:spPr>
          <a:xfrm>
            <a:off x="3892497" y="1243557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699" name="Connecteur droit 1698">
            <a:extLst>
              <a:ext uri="{FF2B5EF4-FFF2-40B4-BE49-F238E27FC236}">
                <a16:creationId xmlns:a16="http://schemas.microsoft.com/office/drawing/2014/main" id="{6CDF5B98-31B2-8EFB-43FC-D8E5B735007F}"/>
              </a:ext>
            </a:extLst>
          </p:cNvPr>
          <p:cNvCxnSpPr>
            <a:cxnSpLocks/>
          </p:cNvCxnSpPr>
          <p:nvPr/>
        </p:nvCxnSpPr>
        <p:spPr>
          <a:xfrm>
            <a:off x="3892497" y="1369557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0" name="Connecteur droit 1699">
            <a:extLst>
              <a:ext uri="{FF2B5EF4-FFF2-40B4-BE49-F238E27FC236}">
                <a16:creationId xmlns:a16="http://schemas.microsoft.com/office/drawing/2014/main" id="{89B3CAF6-3C94-3E00-E09B-FFEDFEF91746}"/>
              </a:ext>
            </a:extLst>
          </p:cNvPr>
          <p:cNvCxnSpPr>
            <a:cxnSpLocks/>
          </p:cNvCxnSpPr>
          <p:nvPr/>
        </p:nvCxnSpPr>
        <p:spPr>
          <a:xfrm flipV="1">
            <a:off x="4018497" y="1243557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1" name="Rectangle 1700">
            <a:extLst>
              <a:ext uri="{FF2B5EF4-FFF2-40B4-BE49-F238E27FC236}">
                <a16:creationId xmlns:a16="http://schemas.microsoft.com/office/drawing/2014/main" id="{708F5BBD-B7E7-2323-C7C7-BB6FEC518B04}"/>
              </a:ext>
            </a:extLst>
          </p:cNvPr>
          <p:cNvSpPr/>
          <p:nvPr/>
        </p:nvSpPr>
        <p:spPr>
          <a:xfrm>
            <a:off x="5032920" y="1786681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02" name="Connecteur droit 1701">
            <a:extLst>
              <a:ext uri="{FF2B5EF4-FFF2-40B4-BE49-F238E27FC236}">
                <a16:creationId xmlns:a16="http://schemas.microsoft.com/office/drawing/2014/main" id="{BC3BBAC4-9CF1-DCD5-C591-3C3876FBB422}"/>
              </a:ext>
            </a:extLst>
          </p:cNvPr>
          <p:cNvCxnSpPr>
            <a:cxnSpLocks/>
            <a:stCxn id="1701" idx="1"/>
            <a:endCxn id="1701" idx="3"/>
          </p:cNvCxnSpPr>
          <p:nvPr/>
        </p:nvCxnSpPr>
        <p:spPr>
          <a:xfrm>
            <a:off x="5032920" y="1912681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3" name="Connecteur droit 1702">
            <a:extLst>
              <a:ext uri="{FF2B5EF4-FFF2-40B4-BE49-F238E27FC236}">
                <a16:creationId xmlns:a16="http://schemas.microsoft.com/office/drawing/2014/main" id="{943A8091-ED84-23B5-6DC1-68C4D054E022}"/>
              </a:ext>
            </a:extLst>
          </p:cNvPr>
          <p:cNvCxnSpPr>
            <a:cxnSpLocks/>
            <a:stCxn id="1701" idx="2"/>
            <a:endCxn id="1701" idx="0"/>
          </p:cNvCxnSpPr>
          <p:nvPr/>
        </p:nvCxnSpPr>
        <p:spPr>
          <a:xfrm flipV="1">
            <a:off x="5158920" y="1786681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4" name="Rectangle 1703">
            <a:extLst>
              <a:ext uri="{FF2B5EF4-FFF2-40B4-BE49-F238E27FC236}">
                <a16:creationId xmlns:a16="http://schemas.microsoft.com/office/drawing/2014/main" id="{1A26DDAB-5404-8EB5-EE5D-E50DE82C315E}"/>
              </a:ext>
            </a:extLst>
          </p:cNvPr>
          <p:cNvSpPr/>
          <p:nvPr/>
        </p:nvSpPr>
        <p:spPr>
          <a:xfrm>
            <a:off x="5032920" y="2327225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05" name="Connecteur droit 1704">
            <a:extLst>
              <a:ext uri="{FF2B5EF4-FFF2-40B4-BE49-F238E27FC236}">
                <a16:creationId xmlns:a16="http://schemas.microsoft.com/office/drawing/2014/main" id="{D7F08E56-B5A2-9F79-7164-38130C14D73A}"/>
              </a:ext>
            </a:extLst>
          </p:cNvPr>
          <p:cNvCxnSpPr>
            <a:cxnSpLocks/>
            <a:stCxn id="1704" idx="1"/>
            <a:endCxn id="1704" idx="3"/>
          </p:cNvCxnSpPr>
          <p:nvPr/>
        </p:nvCxnSpPr>
        <p:spPr>
          <a:xfrm>
            <a:off x="5032920" y="2453225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6" name="Connecteur droit 1705">
            <a:extLst>
              <a:ext uri="{FF2B5EF4-FFF2-40B4-BE49-F238E27FC236}">
                <a16:creationId xmlns:a16="http://schemas.microsoft.com/office/drawing/2014/main" id="{77D382F3-BC65-3FAA-9BE4-ED923B4AE308}"/>
              </a:ext>
            </a:extLst>
          </p:cNvPr>
          <p:cNvCxnSpPr>
            <a:cxnSpLocks/>
            <a:stCxn id="1704" idx="2"/>
            <a:endCxn id="1704" idx="0"/>
          </p:cNvCxnSpPr>
          <p:nvPr/>
        </p:nvCxnSpPr>
        <p:spPr>
          <a:xfrm flipV="1">
            <a:off x="5158920" y="2327225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7" name="Rectangle 1706">
            <a:extLst>
              <a:ext uri="{FF2B5EF4-FFF2-40B4-BE49-F238E27FC236}">
                <a16:creationId xmlns:a16="http://schemas.microsoft.com/office/drawing/2014/main" id="{F2CB48BF-D4F0-E939-387E-C8BBB7C1D3FE}"/>
              </a:ext>
            </a:extLst>
          </p:cNvPr>
          <p:cNvSpPr/>
          <p:nvPr/>
        </p:nvSpPr>
        <p:spPr>
          <a:xfrm>
            <a:off x="7518442" y="725529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08" name="Connecteur droit 1707">
            <a:extLst>
              <a:ext uri="{FF2B5EF4-FFF2-40B4-BE49-F238E27FC236}">
                <a16:creationId xmlns:a16="http://schemas.microsoft.com/office/drawing/2014/main" id="{7DB38F95-2060-22FB-8DB8-6D625A4CDE1E}"/>
              </a:ext>
            </a:extLst>
          </p:cNvPr>
          <p:cNvCxnSpPr>
            <a:cxnSpLocks/>
          </p:cNvCxnSpPr>
          <p:nvPr/>
        </p:nvCxnSpPr>
        <p:spPr>
          <a:xfrm>
            <a:off x="7518442" y="851529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9" name="Connecteur droit 1708">
            <a:extLst>
              <a:ext uri="{FF2B5EF4-FFF2-40B4-BE49-F238E27FC236}">
                <a16:creationId xmlns:a16="http://schemas.microsoft.com/office/drawing/2014/main" id="{03403852-E130-E0F3-4778-E5F9ED014104}"/>
              </a:ext>
            </a:extLst>
          </p:cNvPr>
          <p:cNvCxnSpPr>
            <a:cxnSpLocks/>
          </p:cNvCxnSpPr>
          <p:nvPr/>
        </p:nvCxnSpPr>
        <p:spPr>
          <a:xfrm flipV="1">
            <a:off x="7644442" y="725529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0" name="Rectangle 1709">
            <a:extLst>
              <a:ext uri="{FF2B5EF4-FFF2-40B4-BE49-F238E27FC236}">
                <a16:creationId xmlns:a16="http://schemas.microsoft.com/office/drawing/2014/main" id="{9DA17AE6-42A8-5FD2-9E1C-B02D88F64F67}"/>
              </a:ext>
            </a:extLst>
          </p:cNvPr>
          <p:cNvSpPr/>
          <p:nvPr/>
        </p:nvSpPr>
        <p:spPr>
          <a:xfrm>
            <a:off x="7518442" y="1243557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11" name="Connecteur droit 1710">
            <a:extLst>
              <a:ext uri="{FF2B5EF4-FFF2-40B4-BE49-F238E27FC236}">
                <a16:creationId xmlns:a16="http://schemas.microsoft.com/office/drawing/2014/main" id="{1438C8EA-A19E-E040-988D-B4EC8BDB3986}"/>
              </a:ext>
            </a:extLst>
          </p:cNvPr>
          <p:cNvCxnSpPr>
            <a:cxnSpLocks/>
          </p:cNvCxnSpPr>
          <p:nvPr/>
        </p:nvCxnSpPr>
        <p:spPr>
          <a:xfrm>
            <a:off x="7518442" y="1369557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2" name="Connecteur droit 1711">
            <a:extLst>
              <a:ext uri="{FF2B5EF4-FFF2-40B4-BE49-F238E27FC236}">
                <a16:creationId xmlns:a16="http://schemas.microsoft.com/office/drawing/2014/main" id="{33ACBCDE-1A05-C4DC-877D-CE6B8B9C984B}"/>
              </a:ext>
            </a:extLst>
          </p:cNvPr>
          <p:cNvCxnSpPr>
            <a:cxnSpLocks/>
          </p:cNvCxnSpPr>
          <p:nvPr/>
        </p:nvCxnSpPr>
        <p:spPr>
          <a:xfrm flipV="1">
            <a:off x="7644442" y="1243557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3" name="Rectangle 1712">
            <a:extLst>
              <a:ext uri="{FF2B5EF4-FFF2-40B4-BE49-F238E27FC236}">
                <a16:creationId xmlns:a16="http://schemas.microsoft.com/office/drawing/2014/main" id="{485147F2-D613-A737-2D9C-85682664A5E9}"/>
              </a:ext>
            </a:extLst>
          </p:cNvPr>
          <p:cNvSpPr/>
          <p:nvPr/>
        </p:nvSpPr>
        <p:spPr>
          <a:xfrm>
            <a:off x="7518442" y="1786680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14" name="Connecteur droit 1713">
            <a:extLst>
              <a:ext uri="{FF2B5EF4-FFF2-40B4-BE49-F238E27FC236}">
                <a16:creationId xmlns:a16="http://schemas.microsoft.com/office/drawing/2014/main" id="{14B6DD97-A3CC-EE45-D090-01EA4CAEAEFD}"/>
              </a:ext>
            </a:extLst>
          </p:cNvPr>
          <p:cNvCxnSpPr>
            <a:cxnSpLocks/>
            <a:stCxn id="1713" idx="1"/>
            <a:endCxn id="1713" idx="3"/>
          </p:cNvCxnSpPr>
          <p:nvPr/>
        </p:nvCxnSpPr>
        <p:spPr>
          <a:xfrm>
            <a:off x="7518442" y="191268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5" name="Connecteur droit 1714">
            <a:extLst>
              <a:ext uri="{FF2B5EF4-FFF2-40B4-BE49-F238E27FC236}">
                <a16:creationId xmlns:a16="http://schemas.microsoft.com/office/drawing/2014/main" id="{8E6FFF89-3867-1E92-E56B-02B2DF83AB4F}"/>
              </a:ext>
            </a:extLst>
          </p:cNvPr>
          <p:cNvCxnSpPr>
            <a:cxnSpLocks/>
            <a:stCxn id="1713" idx="2"/>
            <a:endCxn id="1713" idx="0"/>
          </p:cNvCxnSpPr>
          <p:nvPr/>
        </p:nvCxnSpPr>
        <p:spPr>
          <a:xfrm flipV="1">
            <a:off x="7644442" y="1786680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6" name="Rectangle 1715">
            <a:extLst>
              <a:ext uri="{FF2B5EF4-FFF2-40B4-BE49-F238E27FC236}">
                <a16:creationId xmlns:a16="http://schemas.microsoft.com/office/drawing/2014/main" id="{6E08842F-379B-D12C-3D26-5FCF826923CF}"/>
              </a:ext>
            </a:extLst>
          </p:cNvPr>
          <p:cNvSpPr/>
          <p:nvPr/>
        </p:nvSpPr>
        <p:spPr>
          <a:xfrm>
            <a:off x="7518442" y="2324843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17" name="Connecteur droit 1716">
            <a:extLst>
              <a:ext uri="{FF2B5EF4-FFF2-40B4-BE49-F238E27FC236}">
                <a16:creationId xmlns:a16="http://schemas.microsoft.com/office/drawing/2014/main" id="{C98171B1-132C-E8D7-0E67-AC42CCEB4596}"/>
              </a:ext>
            </a:extLst>
          </p:cNvPr>
          <p:cNvCxnSpPr>
            <a:cxnSpLocks/>
            <a:stCxn id="1716" idx="1"/>
            <a:endCxn id="1716" idx="3"/>
          </p:cNvCxnSpPr>
          <p:nvPr/>
        </p:nvCxnSpPr>
        <p:spPr>
          <a:xfrm>
            <a:off x="7518442" y="245084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8" name="Connecteur droit 1717">
            <a:extLst>
              <a:ext uri="{FF2B5EF4-FFF2-40B4-BE49-F238E27FC236}">
                <a16:creationId xmlns:a16="http://schemas.microsoft.com/office/drawing/2014/main" id="{E2AFCBB3-632D-A364-1811-28845346CF97}"/>
              </a:ext>
            </a:extLst>
          </p:cNvPr>
          <p:cNvCxnSpPr>
            <a:cxnSpLocks/>
            <a:stCxn id="1716" idx="2"/>
            <a:endCxn id="1716" idx="0"/>
          </p:cNvCxnSpPr>
          <p:nvPr/>
        </p:nvCxnSpPr>
        <p:spPr>
          <a:xfrm flipV="1">
            <a:off x="7644442" y="2324843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9" name="Rectangle 1718">
            <a:extLst>
              <a:ext uri="{FF2B5EF4-FFF2-40B4-BE49-F238E27FC236}">
                <a16:creationId xmlns:a16="http://schemas.microsoft.com/office/drawing/2014/main" id="{FAA42EE3-D592-7D76-F621-A297780EF7A7}"/>
              </a:ext>
            </a:extLst>
          </p:cNvPr>
          <p:cNvSpPr/>
          <p:nvPr/>
        </p:nvSpPr>
        <p:spPr>
          <a:xfrm>
            <a:off x="8800584" y="2323394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20" name="Connecteur droit 1719">
            <a:extLst>
              <a:ext uri="{FF2B5EF4-FFF2-40B4-BE49-F238E27FC236}">
                <a16:creationId xmlns:a16="http://schemas.microsoft.com/office/drawing/2014/main" id="{4125D90D-4456-2F73-A8C6-615683037A68}"/>
              </a:ext>
            </a:extLst>
          </p:cNvPr>
          <p:cNvCxnSpPr>
            <a:cxnSpLocks/>
            <a:stCxn id="1719" idx="1"/>
            <a:endCxn id="1719" idx="3"/>
          </p:cNvCxnSpPr>
          <p:nvPr/>
        </p:nvCxnSpPr>
        <p:spPr>
          <a:xfrm>
            <a:off x="8800584" y="2449394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1" name="Connecteur droit 1720">
            <a:extLst>
              <a:ext uri="{FF2B5EF4-FFF2-40B4-BE49-F238E27FC236}">
                <a16:creationId xmlns:a16="http://schemas.microsoft.com/office/drawing/2014/main" id="{957E38E6-6D1E-5973-3D3A-700020978EA7}"/>
              </a:ext>
            </a:extLst>
          </p:cNvPr>
          <p:cNvCxnSpPr>
            <a:cxnSpLocks/>
            <a:stCxn id="1719" idx="2"/>
            <a:endCxn id="1719" idx="0"/>
          </p:cNvCxnSpPr>
          <p:nvPr/>
        </p:nvCxnSpPr>
        <p:spPr>
          <a:xfrm flipV="1">
            <a:off x="8926584" y="2323394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2" name="Rectangle 1721">
            <a:extLst>
              <a:ext uri="{FF2B5EF4-FFF2-40B4-BE49-F238E27FC236}">
                <a16:creationId xmlns:a16="http://schemas.microsoft.com/office/drawing/2014/main" id="{810DDFDA-C992-B4C6-4FDC-904EA2E222FA}"/>
              </a:ext>
            </a:extLst>
          </p:cNvPr>
          <p:cNvSpPr/>
          <p:nvPr/>
        </p:nvSpPr>
        <p:spPr>
          <a:xfrm>
            <a:off x="8800584" y="2866732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23" name="Connecteur droit 1722">
            <a:extLst>
              <a:ext uri="{FF2B5EF4-FFF2-40B4-BE49-F238E27FC236}">
                <a16:creationId xmlns:a16="http://schemas.microsoft.com/office/drawing/2014/main" id="{57EA0F6C-385A-8F93-0D0E-234CAF6D75F5}"/>
              </a:ext>
            </a:extLst>
          </p:cNvPr>
          <p:cNvCxnSpPr>
            <a:cxnSpLocks/>
            <a:stCxn id="1722" idx="1"/>
            <a:endCxn id="1722" idx="3"/>
          </p:cNvCxnSpPr>
          <p:nvPr/>
        </p:nvCxnSpPr>
        <p:spPr>
          <a:xfrm>
            <a:off x="8800584" y="2992732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4" name="Connecteur droit 1723">
            <a:extLst>
              <a:ext uri="{FF2B5EF4-FFF2-40B4-BE49-F238E27FC236}">
                <a16:creationId xmlns:a16="http://schemas.microsoft.com/office/drawing/2014/main" id="{E3A42FAA-5DFD-913E-274E-8FBC34926978}"/>
              </a:ext>
            </a:extLst>
          </p:cNvPr>
          <p:cNvCxnSpPr>
            <a:cxnSpLocks/>
            <a:stCxn id="1722" idx="2"/>
            <a:endCxn id="1722" idx="0"/>
          </p:cNvCxnSpPr>
          <p:nvPr/>
        </p:nvCxnSpPr>
        <p:spPr>
          <a:xfrm flipV="1">
            <a:off x="8926584" y="2866732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5" name="Rectangle 1724">
            <a:extLst>
              <a:ext uri="{FF2B5EF4-FFF2-40B4-BE49-F238E27FC236}">
                <a16:creationId xmlns:a16="http://schemas.microsoft.com/office/drawing/2014/main" id="{E79938C5-6EC3-F440-B1ED-AFDB89D8CD61}"/>
              </a:ext>
            </a:extLst>
          </p:cNvPr>
          <p:cNvSpPr/>
          <p:nvPr/>
        </p:nvSpPr>
        <p:spPr>
          <a:xfrm>
            <a:off x="3894770" y="725529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26" name="Connecteur droit 1725">
            <a:extLst>
              <a:ext uri="{FF2B5EF4-FFF2-40B4-BE49-F238E27FC236}">
                <a16:creationId xmlns:a16="http://schemas.microsoft.com/office/drawing/2014/main" id="{89C41B4C-677A-709D-FDF3-27BD61AFE947}"/>
              </a:ext>
            </a:extLst>
          </p:cNvPr>
          <p:cNvCxnSpPr>
            <a:cxnSpLocks/>
          </p:cNvCxnSpPr>
          <p:nvPr/>
        </p:nvCxnSpPr>
        <p:spPr>
          <a:xfrm>
            <a:off x="3894770" y="851529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7" name="Connecteur droit 1726">
            <a:extLst>
              <a:ext uri="{FF2B5EF4-FFF2-40B4-BE49-F238E27FC236}">
                <a16:creationId xmlns:a16="http://schemas.microsoft.com/office/drawing/2014/main" id="{A1BEE264-5D75-EA93-98BB-1B138E31DA88}"/>
              </a:ext>
            </a:extLst>
          </p:cNvPr>
          <p:cNvCxnSpPr>
            <a:cxnSpLocks/>
          </p:cNvCxnSpPr>
          <p:nvPr/>
        </p:nvCxnSpPr>
        <p:spPr>
          <a:xfrm flipV="1">
            <a:off x="4020770" y="725529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8" name="Rectangle 1727">
            <a:extLst>
              <a:ext uri="{FF2B5EF4-FFF2-40B4-BE49-F238E27FC236}">
                <a16:creationId xmlns:a16="http://schemas.microsoft.com/office/drawing/2014/main" id="{F381FF03-9F3C-E0E1-6397-E319A0599056}"/>
              </a:ext>
            </a:extLst>
          </p:cNvPr>
          <p:cNvSpPr/>
          <p:nvPr/>
        </p:nvSpPr>
        <p:spPr>
          <a:xfrm>
            <a:off x="4277110" y="743248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29" name="Connecteur droit 1728">
            <a:extLst>
              <a:ext uri="{FF2B5EF4-FFF2-40B4-BE49-F238E27FC236}">
                <a16:creationId xmlns:a16="http://schemas.microsoft.com/office/drawing/2014/main" id="{86F77C90-9BBF-964D-7CE8-6A8A5819A6FB}"/>
              </a:ext>
            </a:extLst>
          </p:cNvPr>
          <p:cNvCxnSpPr>
            <a:cxnSpLocks/>
            <a:stCxn id="1728" idx="1"/>
            <a:endCxn id="1728" idx="3"/>
          </p:cNvCxnSpPr>
          <p:nvPr/>
        </p:nvCxnSpPr>
        <p:spPr>
          <a:xfrm>
            <a:off x="4277110" y="851248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0" name="Connecteur droit 1729">
            <a:extLst>
              <a:ext uri="{FF2B5EF4-FFF2-40B4-BE49-F238E27FC236}">
                <a16:creationId xmlns:a16="http://schemas.microsoft.com/office/drawing/2014/main" id="{BDF36BFE-5C2E-47F8-58AD-C7939073B15F}"/>
              </a:ext>
            </a:extLst>
          </p:cNvPr>
          <p:cNvCxnSpPr>
            <a:cxnSpLocks/>
            <a:stCxn id="1728" idx="2"/>
            <a:endCxn id="1728" idx="0"/>
          </p:cNvCxnSpPr>
          <p:nvPr/>
        </p:nvCxnSpPr>
        <p:spPr>
          <a:xfrm flipV="1">
            <a:off x="4385110" y="743248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1" name="Rectangle 1730">
            <a:extLst>
              <a:ext uri="{FF2B5EF4-FFF2-40B4-BE49-F238E27FC236}">
                <a16:creationId xmlns:a16="http://schemas.microsoft.com/office/drawing/2014/main" id="{02950206-FCD1-7467-0F55-B81BCD86142E}"/>
              </a:ext>
            </a:extLst>
          </p:cNvPr>
          <p:cNvSpPr/>
          <p:nvPr/>
        </p:nvSpPr>
        <p:spPr>
          <a:xfrm>
            <a:off x="4272346" y="126155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32" name="Connecteur droit 1731">
            <a:extLst>
              <a:ext uri="{FF2B5EF4-FFF2-40B4-BE49-F238E27FC236}">
                <a16:creationId xmlns:a16="http://schemas.microsoft.com/office/drawing/2014/main" id="{3071DD84-8F9C-304B-F934-B1EA339A3A99}"/>
              </a:ext>
            </a:extLst>
          </p:cNvPr>
          <p:cNvCxnSpPr>
            <a:cxnSpLocks/>
          </p:cNvCxnSpPr>
          <p:nvPr/>
        </p:nvCxnSpPr>
        <p:spPr>
          <a:xfrm flipV="1">
            <a:off x="4380346" y="126155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3" name="Rectangle 1732">
            <a:extLst>
              <a:ext uri="{FF2B5EF4-FFF2-40B4-BE49-F238E27FC236}">
                <a16:creationId xmlns:a16="http://schemas.microsoft.com/office/drawing/2014/main" id="{C73A20A7-0519-7BF6-B38B-FE15AF1C1AA8}"/>
              </a:ext>
            </a:extLst>
          </p:cNvPr>
          <p:cNvSpPr/>
          <p:nvPr/>
        </p:nvSpPr>
        <p:spPr>
          <a:xfrm>
            <a:off x="8142564" y="260777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34" name="Connecteur droit 1733">
            <a:extLst>
              <a:ext uri="{FF2B5EF4-FFF2-40B4-BE49-F238E27FC236}">
                <a16:creationId xmlns:a16="http://schemas.microsoft.com/office/drawing/2014/main" id="{E6101FA7-10EF-BBC2-877F-2B1D7C6513EB}"/>
              </a:ext>
            </a:extLst>
          </p:cNvPr>
          <p:cNvCxnSpPr>
            <a:cxnSpLocks/>
          </p:cNvCxnSpPr>
          <p:nvPr/>
        </p:nvCxnSpPr>
        <p:spPr>
          <a:xfrm flipV="1">
            <a:off x="8250564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5" name="Rectangle 1734">
            <a:extLst>
              <a:ext uri="{FF2B5EF4-FFF2-40B4-BE49-F238E27FC236}">
                <a16:creationId xmlns:a16="http://schemas.microsoft.com/office/drawing/2014/main" id="{C44D00DB-5175-91EF-76C3-C546E9DF82A3}"/>
              </a:ext>
            </a:extLst>
          </p:cNvPr>
          <p:cNvSpPr/>
          <p:nvPr/>
        </p:nvSpPr>
        <p:spPr>
          <a:xfrm>
            <a:off x="4587406" y="2072259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36" name="Connecteur droit 1735">
            <a:extLst>
              <a:ext uri="{FF2B5EF4-FFF2-40B4-BE49-F238E27FC236}">
                <a16:creationId xmlns:a16="http://schemas.microsoft.com/office/drawing/2014/main" id="{F0374D7A-B891-9ACF-E8F9-39B12B03A7B6}"/>
              </a:ext>
            </a:extLst>
          </p:cNvPr>
          <p:cNvCxnSpPr>
            <a:cxnSpLocks/>
          </p:cNvCxnSpPr>
          <p:nvPr/>
        </p:nvCxnSpPr>
        <p:spPr>
          <a:xfrm>
            <a:off x="4587406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7" name="Connecteur droit 1736">
            <a:extLst>
              <a:ext uri="{FF2B5EF4-FFF2-40B4-BE49-F238E27FC236}">
                <a16:creationId xmlns:a16="http://schemas.microsoft.com/office/drawing/2014/main" id="{BDC7FBBE-2F23-03E0-5F4F-B445CAA66E78}"/>
              </a:ext>
            </a:extLst>
          </p:cNvPr>
          <p:cNvCxnSpPr>
            <a:cxnSpLocks/>
          </p:cNvCxnSpPr>
          <p:nvPr/>
        </p:nvCxnSpPr>
        <p:spPr>
          <a:xfrm flipV="1">
            <a:off x="4695406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8" name="Rectangle 1737">
            <a:extLst>
              <a:ext uri="{FF2B5EF4-FFF2-40B4-BE49-F238E27FC236}">
                <a16:creationId xmlns:a16="http://schemas.microsoft.com/office/drawing/2014/main" id="{3E32F67B-F477-FD03-D73D-DEDDCC4A91E2}"/>
              </a:ext>
            </a:extLst>
          </p:cNvPr>
          <p:cNvSpPr/>
          <p:nvPr/>
        </p:nvSpPr>
        <p:spPr>
          <a:xfrm>
            <a:off x="7018134" y="996562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39" name="Connecteur droit 1738">
            <a:extLst>
              <a:ext uri="{FF2B5EF4-FFF2-40B4-BE49-F238E27FC236}">
                <a16:creationId xmlns:a16="http://schemas.microsoft.com/office/drawing/2014/main" id="{EDB7C757-C168-7453-8D53-79AD084D65A2}"/>
              </a:ext>
            </a:extLst>
          </p:cNvPr>
          <p:cNvCxnSpPr>
            <a:cxnSpLocks/>
          </p:cNvCxnSpPr>
          <p:nvPr/>
        </p:nvCxnSpPr>
        <p:spPr>
          <a:xfrm flipV="1">
            <a:off x="7126134" y="996562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0" name="Rectangle 1739">
            <a:extLst>
              <a:ext uri="{FF2B5EF4-FFF2-40B4-BE49-F238E27FC236}">
                <a16:creationId xmlns:a16="http://schemas.microsoft.com/office/drawing/2014/main" id="{95BD8E7C-4FCF-8F42-127F-DD5E308115C5}"/>
              </a:ext>
            </a:extLst>
          </p:cNvPr>
          <p:cNvSpPr/>
          <p:nvPr/>
        </p:nvSpPr>
        <p:spPr>
          <a:xfrm>
            <a:off x="7018952" y="2072259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1741" name="Rectangle 1740">
            <a:extLst>
              <a:ext uri="{FF2B5EF4-FFF2-40B4-BE49-F238E27FC236}">
                <a16:creationId xmlns:a16="http://schemas.microsoft.com/office/drawing/2014/main" id="{11D2AB66-5AFC-2A7F-97E7-55587CBEC6DB}"/>
              </a:ext>
            </a:extLst>
          </p:cNvPr>
          <p:cNvSpPr/>
          <p:nvPr/>
        </p:nvSpPr>
        <p:spPr>
          <a:xfrm>
            <a:off x="7017668" y="260777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1742" name="Rectangle 1741">
            <a:extLst>
              <a:ext uri="{FF2B5EF4-FFF2-40B4-BE49-F238E27FC236}">
                <a16:creationId xmlns:a16="http://schemas.microsoft.com/office/drawing/2014/main" id="{614AE5D9-591B-E44F-8B3E-DDF81CC2DDC5}"/>
              </a:ext>
            </a:extLst>
          </p:cNvPr>
          <p:cNvSpPr/>
          <p:nvPr/>
        </p:nvSpPr>
        <p:spPr>
          <a:xfrm>
            <a:off x="9307241" y="260777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43" name="Connecteur droit 1742">
            <a:extLst>
              <a:ext uri="{FF2B5EF4-FFF2-40B4-BE49-F238E27FC236}">
                <a16:creationId xmlns:a16="http://schemas.microsoft.com/office/drawing/2014/main" id="{E8842DE5-2889-3A5E-6B2E-BED4C5688080}"/>
              </a:ext>
            </a:extLst>
          </p:cNvPr>
          <p:cNvCxnSpPr>
            <a:cxnSpLocks/>
          </p:cNvCxnSpPr>
          <p:nvPr/>
        </p:nvCxnSpPr>
        <p:spPr>
          <a:xfrm>
            <a:off x="9307241" y="271577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4" name="Connecteur droit 1743">
            <a:extLst>
              <a:ext uri="{FF2B5EF4-FFF2-40B4-BE49-F238E27FC236}">
                <a16:creationId xmlns:a16="http://schemas.microsoft.com/office/drawing/2014/main" id="{F4AF01ED-7093-91DF-220C-29E547A17BBE}"/>
              </a:ext>
            </a:extLst>
          </p:cNvPr>
          <p:cNvCxnSpPr>
            <a:cxnSpLocks/>
          </p:cNvCxnSpPr>
          <p:nvPr/>
        </p:nvCxnSpPr>
        <p:spPr>
          <a:xfrm flipV="1">
            <a:off x="9415241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5" name="Rectangle 1744">
            <a:extLst>
              <a:ext uri="{FF2B5EF4-FFF2-40B4-BE49-F238E27FC236}">
                <a16:creationId xmlns:a16="http://schemas.microsoft.com/office/drawing/2014/main" id="{5DD4BF64-07EB-8FA2-6063-5EFE97E67C68}"/>
              </a:ext>
            </a:extLst>
          </p:cNvPr>
          <p:cNvSpPr/>
          <p:nvPr/>
        </p:nvSpPr>
        <p:spPr>
          <a:xfrm>
            <a:off x="9307241" y="2072259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46" name="Connecteur droit 1745">
            <a:extLst>
              <a:ext uri="{FF2B5EF4-FFF2-40B4-BE49-F238E27FC236}">
                <a16:creationId xmlns:a16="http://schemas.microsoft.com/office/drawing/2014/main" id="{5544C542-82F8-C519-B09E-28F5814C2CD3}"/>
              </a:ext>
            </a:extLst>
          </p:cNvPr>
          <p:cNvCxnSpPr>
            <a:cxnSpLocks/>
          </p:cNvCxnSpPr>
          <p:nvPr/>
        </p:nvCxnSpPr>
        <p:spPr>
          <a:xfrm>
            <a:off x="9307241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7" name="Connecteur droit 1746">
            <a:extLst>
              <a:ext uri="{FF2B5EF4-FFF2-40B4-BE49-F238E27FC236}">
                <a16:creationId xmlns:a16="http://schemas.microsoft.com/office/drawing/2014/main" id="{DA043105-1D96-EFFA-6688-12B4B11BBC80}"/>
              </a:ext>
            </a:extLst>
          </p:cNvPr>
          <p:cNvCxnSpPr>
            <a:cxnSpLocks/>
          </p:cNvCxnSpPr>
          <p:nvPr/>
        </p:nvCxnSpPr>
        <p:spPr>
          <a:xfrm flipV="1">
            <a:off x="9415241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8" name="Rectangle 1747">
            <a:extLst>
              <a:ext uri="{FF2B5EF4-FFF2-40B4-BE49-F238E27FC236}">
                <a16:creationId xmlns:a16="http://schemas.microsoft.com/office/drawing/2014/main" id="{F7815954-A4F8-6F78-3EB1-406CE3C3606A}"/>
              </a:ext>
            </a:extLst>
          </p:cNvPr>
          <p:cNvSpPr/>
          <p:nvPr/>
        </p:nvSpPr>
        <p:spPr>
          <a:xfrm>
            <a:off x="9307241" y="996562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1749" name="Rectangle 1748">
            <a:extLst>
              <a:ext uri="{FF2B5EF4-FFF2-40B4-BE49-F238E27FC236}">
                <a16:creationId xmlns:a16="http://schemas.microsoft.com/office/drawing/2014/main" id="{D4886042-D565-9391-8656-EAB29DA3E76A}"/>
              </a:ext>
            </a:extLst>
          </p:cNvPr>
          <p:cNvSpPr/>
          <p:nvPr/>
        </p:nvSpPr>
        <p:spPr>
          <a:xfrm>
            <a:off x="8133077" y="996562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sp>
        <p:nvSpPr>
          <p:cNvPr id="1750" name="Rectangle 1749">
            <a:extLst>
              <a:ext uri="{FF2B5EF4-FFF2-40B4-BE49-F238E27FC236}">
                <a16:creationId xmlns:a16="http://schemas.microsoft.com/office/drawing/2014/main" id="{E34DB555-1A62-0F9D-4C6C-711AA16B4E73}"/>
              </a:ext>
            </a:extLst>
          </p:cNvPr>
          <p:cNvSpPr/>
          <p:nvPr/>
        </p:nvSpPr>
        <p:spPr>
          <a:xfrm>
            <a:off x="5063737" y="743248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51" name="Connecteur droit 1750">
            <a:extLst>
              <a:ext uri="{FF2B5EF4-FFF2-40B4-BE49-F238E27FC236}">
                <a16:creationId xmlns:a16="http://schemas.microsoft.com/office/drawing/2014/main" id="{1F5FFA99-5F94-5AEF-D567-C6E5E91DBED7}"/>
              </a:ext>
            </a:extLst>
          </p:cNvPr>
          <p:cNvCxnSpPr>
            <a:cxnSpLocks/>
            <a:stCxn id="1750" idx="1"/>
            <a:endCxn id="1750" idx="3"/>
          </p:cNvCxnSpPr>
          <p:nvPr/>
        </p:nvCxnSpPr>
        <p:spPr>
          <a:xfrm>
            <a:off x="5063737" y="851248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2" name="Connecteur droit 1751">
            <a:extLst>
              <a:ext uri="{FF2B5EF4-FFF2-40B4-BE49-F238E27FC236}">
                <a16:creationId xmlns:a16="http://schemas.microsoft.com/office/drawing/2014/main" id="{14700864-A144-BA4F-83BC-90D9B74224B6}"/>
              </a:ext>
            </a:extLst>
          </p:cNvPr>
          <p:cNvCxnSpPr>
            <a:cxnSpLocks/>
            <a:stCxn id="1750" idx="2"/>
            <a:endCxn id="1750" idx="0"/>
          </p:cNvCxnSpPr>
          <p:nvPr/>
        </p:nvCxnSpPr>
        <p:spPr>
          <a:xfrm flipV="1">
            <a:off x="5171737" y="743248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3" name="Rectangle 1752">
            <a:extLst>
              <a:ext uri="{FF2B5EF4-FFF2-40B4-BE49-F238E27FC236}">
                <a16:creationId xmlns:a16="http://schemas.microsoft.com/office/drawing/2014/main" id="{B0FCC02B-32DE-2D9B-C837-2320A84E6F7F}"/>
              </a:ext>
            </a:extLst>
          </p:cNvPr>
          <p:cNvSpPr/>
          <p:nvPr/>
        </p:nvSpPr>
        <p:spPr>
          <a:xfrm>
            <a:off x="6403587" y="743248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0000"/>
              </a:solidFill>
            </a:endParaRPr>
          </a:p>
        </p:txBody>
      </p:sp>
      <p:cxnSp>
        <p:nvCxnSpPr>
          <p:cNvPr id="1754" name="Connecteur droit 1753">
            <a:extLst>
              <a:ext uri="{FF2B5EF4-FFF2-40B4-BE49-F238E27FC236}">
                <a16:creationId xmlns:a16="http://schemas.microsoft.com/office/drawing/2014/main" id="{E7EEDD07-073C-65C2-9BD2-4EB05A9C5F12}"/>
              </a:ext>
            </a:extLst>
          </p:cNvPr>
          <p:cNvCxnSpPr>
            <a:cxnSpLocks/>
            <a:stCxn id="1753" idx="1"/>
            <a:endCxn id="1753" idx="3"/>
          </p:cNvCxnSpPr>
          <p:nvPr/>
        </p:nvCxnSpPr>
        <p:spPr>
          <a:xfrm>
            <a:off x="6403587" y="851248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5" name="Connecteur droit 1754">
            <a:extLst>
              <a:ext uri="{FF2B5EF4-FFF2-40B4-BE49-F238E27FC236}">
                <a16:creationId xmlns:a16="http://schemas.microsoft.com/office/drawing/2014/main" id="{F6975F07-598E-9E72-18CD-407FB62A8F08}"/>
              </a:ext>
            </a:extLst>
          </p:cNvPr>
          <p:cNvCxnSpPr>
            <a:cxnSpLocks/>
            <a:stCxn id="1753" idx="2"/>
            <a:endCxn id="1753" idx="0"/>
          </p:cNvCxnSpPr>
          <p:nvPr/>
        </p:nvCxnSpPr>
        <p:spPr>
          <a:xfrm flipV="1">
            <a:off x="6511587" y="743248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6" name="Rectangle 1755">
            <a:extLst>
              <a:ext uri="{FF2B5EF4-FFF2-40B4-BE49-F238E27FC236}">
                <a16:creationId xmlns:a16="http://schemas.microsoft.com/office/drawing/2014/main" id="{D1B61C74-DE53-466A-112E-E65F82D7D61B}"/>
              </a:ext>
            </a:extLst>
          </p:cNvPr>
          <p:cNvSpPr/>
          <p:nvPr/>
        </p:nvSpPr>
        <p:spPr>
          <a:xfrm>
            <a:off x="2856411" y="259606"/>
            <a:ext cx="7726381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63" name="ZoneTexte 1762">
            <a:extLst>
              <a:ext uri="{FF2B5EF4-FFF2-40B4-BE49-F238E27FC236}">
                <a16:creationId xmlns:a16="http://schemas.microsoft.com/office/drawing/2014/main" id="{E3F92489-E152-862C-F7C2-6EFBA6828A86}"/>
              </a:ext>
            </a:extLst>
          </p:cNvPr>
          <p:cNvSpPr txBox="1"/>
          <p:nvPr/>
        </p:nvSpPr>
        <p:spPr>
          <a:xfrm>
            <a:off x="3787964" y="49601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64" name="ZoneTexte 1763">
            <a:extLst>
              <a:ext uri="{FF2B5EF4-FFF2-40B4-BE49-F238E27FC236}">
                <a16:creationId xmlns:a16="http://schemas.microsoft.com/office/drawing/2014/main" id="{4A4C7139-46AE-EB22-B9C4-CB2C5C283EDD}"/>
              </a:ext>
            </a:extLst>
          </p:cNvPr>
          <p:cNvSpPr txBox="1"/>
          <p:nvPr/>
        </p:nvSpPr>
        <p:spPr>
          <a:xfrm>
            <a:off x="4186735" y="50681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65" name="ZoneTexte 1764">
            <a:extLst>
              <a:ext uri="{FF2B5EF4-FFF2-40B4-BE49-F238E27FC236}">
                <a16:creationId xmlns:a16="http://schemas.microsoft.com/office/drawing/2014/main" id="{B28075EB-067E-9375-AA0F-D19848E2B1D6}"/>
              </a:ext>
            </a:extLst>
          </p:cNvPr>
          <p:cNvSpPr txBox="1"/>
          <p:nvPr/>
        </p:nvSpPr>
        <p:spPr>
          <a:xfrm>
            <a:off x="3803884" y="1030551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66" name="ZoneTexte 1765">
            <a:extLst>
              <a:ext uri="{FF2B5EF4-FFF2-40B4-BE49-F238E27FC236}">
                <a16:creationId xmlns:a16="http://schemas.microsoft.com/office/drawing/2014/main" id="{FCDBE0F0-5EFE-84A9-DD32-D64FB854F546}"/>
              </a:ext>
            </a:extLst>
          </p:cNvPr>
          <p:cNvSpPr txBox="1"/>
          <p:nvPr/>
        </p:nvSpPr>
        <p:spPr>
          <a:xfrm>
            <a:off x="4202655" y="1041356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67" name="ZoneTexte 1766">
            <a:extLst>
              <a:ext uri="{FF2B5EF4-FFF2-40B4-BE49-F238E27FC236}">
                <a16:creationId xmlns:a16="http://schemas.microsoft.com/office/drawing/2014/main" id="{56CE147A-3544-4A2E-081C-3E0BB610B76C}"/>
              </a:ext>
            </a:extLst>
          </p:cNvPr>
          <p:cNvSpPr txBox="1"/>
          <p:nvPr/>
        </p:nvSpPr>
        <p:spPr>
          <a:xfrm>
            <a:off x="7434190" y="511933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68" name="ZoneTexte 1767">
            <a:extLst>
              <a:ext uri="{FF2B5EF4-FFF2-40B4-BE49-F238E27FC236}">
                <a16:creationId xmlns:a16="http://schemas.microsoft.com/office/drawing/2014/main" id="{F996947D-9B0C-F962-300E-CAD9CB4275C6}"/>
              </a:ext>
            </a:extLst>
          </p:cNvPr>
          <p:cNvSpPr txBox="1"/>
          <p:nvPr/>
        </p:nvSpPr>
        <p:spPr>
          <a:xfrm>
            <a:off x="7450112" y="104647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69" name="ZoneTexte 1768">
            <a:extLst>
              <a:ext uri="{FF2B5EF4-FFF2-40B4-BE49-F238E27FC236}">
                <a16:creationId xmlns:a16="http://schemas.microsoft.com/office/drawing/2014/main" id="{9A58E639-5BC9-8E35-C082-DA79F707AF92}"/>
              </a:ext>
            </a:extLst>
          </p:cNvPr>
          <p:cNvSpPr txBox="1"/>
          <p:nvPr/>
        </p:nvSpPr>
        <p:spPr>
          <a:xfrm>
            <a:off x="7463760" y="1606028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70" name="ZoneTexte 1769">
            <a:extLst>
              <a:ext uri="{FF2B5EF4-FFF2-40B4-BE49-F238E27FC236}">
                <a16:creationId xmlns:a16="http://schemas.microsoft.com/office/drawing/2014/main" id="{0E788824-065C-F1F9-7F86-7F8DFCC93C09}"/>
              </a:ext>
            </a:extLst>
          </p:cNvPr>
          <p:cNvSpPr txBox="1"/>
          <p:nvPr/>
        </p:nvSpPr>
        <p:spPr>
          <a:xfrm>
            <a:off x="7436464" y="211099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71" name="ZoneTexte 1770">
            <a:extLst>
              <a:ext uri="{FF2B5EF4-FFF2-40B4-BE49-F238E27FC236}">
                <a16:creationId xmlns:a16="http://schemas.microsoft.com/office/drawing/2014/main" id="{3A1D35E4-EB49-E215-D76F-04EC1D4E0625}"/>
              </a:ext>
            </a:extLst>
          </p:cNvPr>
          <p:cNvSpPr txBox="1"/>
          <p:nvPr/>
        </p:nvSpPr>
        <p:spPr>
          <a:xfrm>
            <a:off x="8705706" y="208370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72" name="ZoneTexte 1771">
            <a:extLst>
              <a:ext uri="{FF2B5EF4-FFF2-40B4-BE49-F238E27FC236}">
                <a16:creationId xmlns:a16="http://schemas.microsoft.com/office/drawing/2014/main" id="{6A7FBD69-D1FC-5F0A-BB17-BCBF6B2472BF}"/>
              </a:ext>
            </a:extLst>
          </p:cNvPr>
          <p:cNvSpPr txBox="1"/>
          <p:nvPr/>
        </p:nvSpPr>
        <p:spPr>
          <a:xfrm>
            <a:off x="8746650" y="2643258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73" name="ZoneTexte 1772">
            <a:extLst>
              <a:ext uri="{FF2B5EF4-FFF2-40B4-BE49-F238E27FC236}">
                <a16:creationId xmlns:a16="http://schemas.microsoft.com/office/drawing/2014/main" id="{505D1A8A-3B41-8F9A-FAD3-DA03504E425A}"/>
              </a:ext>
            </a:extLst>
          </p:cNvPr>
          <p:cNvSpPr txBox="1"/>
          <p:nvPr/>
        </p:nvSpPr>
        <p:spPr>
          <a:xfrm>
            <a:off x="4955556" y="49772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74" name="ZoneTexte 1773">
            <a:extLst>
              <a:ext uri="{FF2B5EF4-FFF2-40B4-BE49-F238E27FC236}">
                <a16:creationId xmlns:a16="http://schemas.microsoft.com/office/drawing/2014/main" id="{1DD77F45-98B3-71CB-9C6B-F698C16ADA3C}"/>
              </a:ext>
            </a:extLst>
          </p:cNvPr>
          <p:cNvSpPr txBox="1"/>
          <p:nvPr/>
        </p:nvSpPr>
        <p:spPr>
          <a:xfrm>
            <a:off x="6279389" y="49772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75" name="ZoneTexte 1774">
            <a:extLst>
              <a:ext uri="{FF2B5EF4-FFF2-40B4-BE49-F238E27FC236}">
                <a16:creationId xmlns:a16="http://schemas.microsoft.com/office/drawing/2014/main" id="{3A570C4A-20D3-E918-36E2-E5E59D800899}"/>
              </a:ext>
            </a:extLst>
          </p:cNvPr>
          <p:cNvSpPr txBox="1"/>
          <p:nvPr/>
        </p:nvSpPr>
        <p:spPr>
          <a:xfrm>
            <a:off x="6920834" y="784323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76" name="ZoneTexte 1775">
            <a:extLst>
              <a:ext uri="{FF2B5EF4-FFF2-40B4-BE49-F238E27FC236}">
                <a16:creationId xmlns:a16="http://schemas.microsoft.com/office/drawing/2014/main" id="{10BE88CE-07C4-62E5-BD03-339DBF2440E6}"/>
              </a:ext>
            </a:extLst>
          </p:cNvPr>
          <p:cNvSpPr txBox="1"/>
          <p:nvPr/>
        </p:nvSpPr>
        <p:spPr>
          <a:xfrm>
            <a:off x="6907187" y="187614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77" name="ZoneTexte 1776">
            <a:extLst>
              <a:ext uri="{FF2B5EF4-FFF2-40B4-BE49-F238E27FC236}">
                <a16:creationId xmlns:a16="http://schemas.microsoft.com/office/drawing/2014/main" id="{1FB04E53-555B-7742-6F99-97DD3AAF7F98}"/>
              </a:ext>
            </a:extLst>
          </p:cNvPr>
          <p:cNvSpPr txBox="1"/>
          <p:nvPr/>
        </p:nvSpPr>
        <p:spPr>
          <a:xfrm>
            <a:off x="6907186" y="239475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78" name="ZoneTexte 1777">
            <a:extLst>
              <a:ext uri="{FF2B5EF4-FFF2-40B4-BE49-F238E27FC236}">
                <a16:creationId xmlns:a16="http://schemas.microsoft.com/office/drawing/2014/main" id="{A932AD45-BFBD-E16E-31BC-BA6B88B6ADA6}"/>
              </a:ext>
            </a:extLst>
          </p:cNvPr>
          <p:cNvSpPr txBox="1"/>
          <p:nvPr/>
        </p:nvSpPr>
        <p:spPr>
          <a:xfrm>
            <a:off x="8026303" y="784323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79" name="ZoneTexte 1778">
            <a:extLst>
              <a:ext uri="{FF2B5EF4-FFF2-40B4-BE49-F238E27FC236}">
                <a16:creationId xmlns:a16="http://schemas.microsoft.com/office/drawing/2014/main" id="{8D60E435-73D8-0E30-CEFA-28DC1F42223A}"/>
              </a:ext>
            </a:extLst>
          </p:cNvPr>
          <p:cNvSpPr txBox="1"/>
          <p:nvPr/>
        </p:nvSpPr>
        <p:spPr>
          <a:xfrm>
            <a:off x="9200010" y="757028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80" name="ZoneTexte 1779">
            <a:extLst>
              <a:ext uri="{FF2B5EF4-FFF2-40B4-BE49-F238E27FC236}">
                <a16:creationId xmlns:a16="http://schemas.microsoft.com/office/drawing/2014/main" id="{B48A31F8-BCC0-73AE-E173-C84186243FC7}"/>
              </a:ext>
            </a:extLst>
          </p:cNvPr>
          <p:cNvSpPr txBox="1"/>
          <p:nvPr/>
        </p:nvSpPr>
        <p:spPr>
          <a:xfrm>
            <a:off x="9186363" y="1862497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81" name="ZoneTexte 1780">
            <a:extLst>
              <a:ext uri="{FF2B5EF4-FFF2-40B4-BE49-F238E27FC236}">
                <a16:creationId xmlns:a16="http://schemas.microsoft.com/office/drawing/2014/main" id="{D640C16A-D3AF-ABA8-B7A4-C077F5C0D259}"/>
              </a:ext>
            </a:extLst>
          </p:cNvPr>
          <p:cNvSpPr txBox="1"/>
          <p:nvPr/>
        </p:nvSpPr>
        <p:spPr>
          <a:xfrm>
            <a:off x="9200010" y="2394758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82" name="ZoneTexte 1781">
            <a:extLst>
              <a:ext uri="{FF2B5EF4-FFF2-40B4-BE49-F238E27FC236}">
                <a16:creationId xmlns:a16="http://schemas.microsoft.com/office/drawing/2014/main" id="{1C003F7E-7806-D568-99C1-4A139B601F5F}"/>
              </a:ext>
            </a:extLst>
          </p:cNvPr>
          <p:cNvSpPr txBox="1"/>
          <p:nvPr/>
        </p:nvSpPr>
        <p:spPr>
          <a:xfrm>
            <a:off x="8053598" y="2408407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83" name="ZoneTexte 1782">
            <a:extLst>
              <a:ext uri="{FF2B5EF4-FFF2-40B4-BE49-F238E27FC236}">
                <a16:creationId xmlns:a16="http://schemas.microsoft.com/office/drawing/2014/main" id="{454A58C0-053F-22F1-A600-088D58CEAF5C}"/>
              </a:ext>
            </a:extLst>
          </p:cNvPr>
          <p:cNvSpPr txBox="1"/>
          <p:nvPr/>
        </p:nvSpPr>
        <p:spPr>
          <a:xfrm>
            <a:off x="4936651" y="156281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84" name="ZoneTexte 1783">
            <a:extLst>
              <a:ext uri="{FF2B5EF4-FFF2-40B4-BE49-F238E27FC236}">
                <a16:creationId xmlns:a16="http://schemas.microsoft.com/office/drawing/2014/main" id="{EA6C665A-97B6-862A-AD27-9DB0FCA05A81}"/>
              </a:ext>
            </a:extLst>
          </p:cNvPr>
          <p:cNvSpPr txBox="1"/>
          <p:nvPr/>
        </p:nvSpPr>
        <p:spPr>
          <a:xfrm>
            <a:off x="4950298" y="212236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1785" name="ZoneTexte 1784">
            <a:extLst>
              <a:ext uri="{FF2B5EF4-FFF2-40B4-BE49-F238E27FC236}">
                <a16:creationId xmlns:a16="http://schemas.microsoft.com/office/drawing/2014/main" id="{99BDF3FC-8A65-3390-627E-2124C955C6D0}"/>
              </a:ext>
            </a:extLst>
          </p:cNvPr>
          <p:cNvSpPr txBox="1"/>
          <p:nvPr/>
        </p:nvSpPr>
        <p:spPr>
          <a:xfrm>
            <a:off x="4489260" y="1901161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6mm</a:t>
            </a:r>
          </a:p>
        </p:txBody>
      </p:sp>
      <p:sp>
        <p:nvSpPr>
          <p:cNvPr id="1786" name="ZoneTexte 1785">
            <a:extLst>
              <a:ext uri="{FF2B5EF4-FFF2-40B4-BE49-F238E27FC236}">
                <a16:creationId xmlns:a16="http://schemas.microsoft.com/office/drawing/2014/main" id="{7D9C826F-BF8B-99F1-322C-E4342D79191B}"/>
              </a:ext>
            </a:extLst>
          </p:cNvPr>
          <p:cNvSpPr txBox="1"/>
          <p:nvPr/>
        </p:nvSpPr>
        <p:spPr>
          <a:xfrm>
            <a:off x="3923552" y="328427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12mm</a:t>
            </a:r>
          </a:p>
        </p:txBody>
      </p:sp>
      <p:sp>
        <p:nvSpPr>
          <p:cNvPr id="1787" name="ZoneTexte 1786">
            <a:extLst>
              <a:ext uri="{FF2B5EF4-FFF2-40B4-BE49-F238E27FC236}">
                <a16:creationId xmlns:a16="http://schemas.microsoft.com/office/drawing/2014/main" id="{DF184FCA-7539-70EA-C0C2-49D697AC0CC9}"/>
              </a:ext>
            </a:extLst>
          </p:cNvPr>
          <p:cNvSpPr txBox="1"/>
          <p:nvPr/>
        </p:nvSpPr>
        <p:spPr>
          <a:xfrm>
            <a:off x="5618150" y="328427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12mm</a:t>
            </a:r>
          </a:p>
        </p:txBody>
      </p:sp>
      <p:sp>
        <p:nvSpPr>
          <p:cNvPr id="1788" name="ZoneTexte 1787">
            <a:extLst>
              <a:ext uri="{FF2B5EF4-FFF2-40B4-BE49-F238E27FC236}">
                <a16:creationId xmlns:a16="http://schemas.microsoft.com/office/drawing/2014/main" id="{10B5C9DB-4647-AFCD-C78A-4A1C05D514C3}"/>
              </a:ext>
            </a:extLst>
          </p:cNvPr>
          <p:cNvSpPr txBox="1"/>
          <p:nvPr/>
        </p:nvSpPr>
        <p:spPr>
          <a:xfrm>
            <a:off x="4801559" y="328427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12mm</a:t>
            </a:r>
          </a:p>
        </p:txBody>
      </p:sp>
      <p:sp>
        <p:nvSpPr>
          <p:cNvPr id="1789" name="ZoneTexte 1788">
            <a:extLst>
              <a:ext uri="{FF2B5EF4-FFF2-40B4-BE49-F238E27FC236}">
                <a16:creationId xmlns:a16="http://schemas.microsoft.com/office/drawing/2014/main" id="{2B22288B-1D1A-471E-F1B5-5B28E535B2D2}"/>
              </a:ext>
            </a:extLst>
          </p:cNvPr>
          <p:cNvSpPr txBox="1"/>
          <p:nvPr/>
        </p:nvSpPr>
        <p:spPr>
          <a:xfrm>
            <a:off x="3925824" y="394164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12mm</a:t>
            </a:r>
          </a:p>
        </p:txBody>
      </p:sp>
      <p:sp>
        <p:nvSpPr>
          <p:cNvPr id="1790" name="ZoneTexte 1789">
            <a:extLst>
              <a:ext uri="{FF2B5EF4-FFF2-40B4-BE49-F238E27FC236}">
                <a16:creationId xmlns:a16="http://schemas.microsoft.com/office/drawing/2014/main" id="{43430A3E-F0A8-91D8-6218-50C5043F0241}"/>
              </a:ext>
            </a:extLst>
          </p:cNvPr>
          <p:cNvSpPr txBox="1"/>
          <p:nvPr/>
        </p:nvSpPr>
        <p:spPr>
          <a:xfrm>
            <a:off x="5620422" y="394164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12mm</a:t>
            </a:r>
          </a:p>
        </p:txBody>
      </p:sp>
      <p:sp>
        <p:nvSpPr>
          <p:cNvPr id="1791" name="ZoneTexte 1790">
            <a:extLst>
              <a:ext uri="{FF2B5EF4-FFF2-40B4-BE49-F238E27FC236}">
                <a16:creationId xmlns:a16="http://schemas.microsoft.com/office/drawing/2014/main" id="{08DB3981-2357-9F36-4642-4F3129AC6AB9}"/>
              </a:ext>
            </a:extLst>
          </p:cNvPr>
          <p:cNvSpPr txBox="1"/>
          <p:nvPr/>
        </p:nvSpPr>
        <p:spPr>
          <a:xfrm>
            <a:off x="4803831" y="394164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12mm</a:t>
            </a:r>
          </a:p>
        </p:txBody>
      </p:sp>
      <p:sp>
        <p:nvSpPr>
          <p:cNvPr id="1913" name="Rectangle 1912">
            <a:extLst>
              <a:ext uri="{FF2B5EF4-FFF2-40B4-BE49-F238E27FC236}">
                <a16:creationId xmlns:a16="http://schemas.microsoft.com/office/drawing/2014/main" id="{A566C2E1-BF9D-0F44-18B6-7A3542ABA846}"/>
              </a:ext>
            </a:extLst>
          </p:cNvPr>
          <p:cNvSpPr/>
          <p:nvPr/>
        </p:nvSpPr>
        <p:spPr>
          <a:xfrm>
            <a:off x="-8019" y="4745271"/>
            <a:ext cx="10579209" cy="7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14" name="Rectangle 1913">
            <a:extLst>
              <a:ext uri="{FF2B5EF4-FFF2-40B4-BE49-F238E27FC236}">
                <a16:creationId xmlns:a16="http://schemas.microsoft.com/office/drawing/2014/main" id="{39079F84-3D77-3FD1-C3C1-804C96EBF96E}"/>
              </a:ext>
            </a:extLst>
          </p:cNvPr>
          <p:cNvSpPr/>
          <p:nvPr/>
        </p:nvSpPr>
        <p:spPr>
          <a:xfrm>
            <a:off x="1" y="257855"/>
            <a:ext cx="10579209" cy="324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15" name="Rectangle 1914">
            <a:extLst>
              <a:ext uri="{FF2B5EF4-FFF2-40B4-BE49-F238E27FC236}">
                <a16:creationId xmlns:a16="http://schemas.microsoft.com/office/drawing/2014/main" id="{16E13278-1CC0-7CF9-0A4C-053A3FE0FE63}"/>
              </a:ext>
            </a:extLst>
          </p:cNvPr>
          <p:cNvSpPr/>
          <p:nvPr/>
        </p:nvSpPr>
        <p:spPr>
          <a:xfrm>
            <a:off x="10260000" y="250653"/>
            <a:ext cx="324000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16" name="Forme libre : forme 1915">
            <a:extLst>
              <a:ext uri="{FF2B5EF4-FFF2-40B4-BE49-F238E27FC236}">
                <a16:creationId xmlns:a16="http://schemas.microsoft.com/office/drawing/2014/main" id="{6FC5F390-5A7B-BA08-B341-F1E153985DCD}"/>
              </a:ext>
            </a:extLst>
          </p:cNvPr>
          <p:cNvSpPr/>
          <p:nvPr/>
        </p:nvSpPr>
        <p:spPr>
          <a:xfrm>
            <a:off x="6305549" y="571500"/>
            <a:ext cx="3419475" cy="2828925"/>
          </a:xfrm>
          <a:custGeom>
            <a:avLst/>
            <a:gdLst>
              <a:gd name="connsiteX0" fmla="*/ 0 w 6867525"/>
              <a:gd name="connsiteY0" fmla="*/ 0 h 2828925"/>
              <a:gd name="connsiteX1" fmla="*/ 6867525 w 6867525"/>
              <a:gd name="connsiteY1" fmla="*/ 9525 h 2828925"/>
              <a:gd name="connsiteX2" fmla="*/ 6858000 w 6867525"/>
              <a:gd name="connsiteY2" fmla="*/ 2828925 h 2828925"/>
              <a:gd name="connsiteX3" fmla="*/ 5219700 w 6867525"/>
              <a:gd name="connsiteY3" fmla="*/ 2828925 h 2828925"/>
              <a:gd name="connsiteX4" fmla="*/ 5229225 w 6867525"/>
              <a:gd name="connsiteY4" fmla="*/ 2409825 h 2828925"/>
              <a:gd name="connsiteX5" fmla="*/ 9525 w 6867525"/>
              <a:gd name="connsiteY5" fmla="*/ 2409825 h 2828925"/>
              <a:gd name="connsiteX6" fmla="*/ 0 w 6867525"/>
              <a:gd name="connsiteY6" fmla="*/ 0 h 2828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7525" h="2828925">
                <a:moveTo>
                  <a:pt x="0" y="0"/>
                </a:moveTo>
                <a:lnTo>
                  <a:pt x="6867525" y="9525"/>
                </a:lnTo>
                <a:lnTo>
                  <a:pt x="6858000" y="2828925"/>
                </a:lnTo>
                <a:lnTo>
                  <a:pt x="5219700" y="2828925"/>
                </a:lnTo>
                <a:lnTo>
                  <a:pt x="5229225" y="2409825"/>
                </a:lnTo>
                <a:lnTo>
                  <a:pt x="9525" y="2409825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17" name="Rectangle 1916">
            <a:extLst>
              <a:ext uri="{FF2B5EF4-FFF2-40B4-BE49-F238E27FC236}">
                <a16:creationId xmlns:a16="http://schemas.microsoft.com/office/drawing/2014/main" id="{9FB45B60-8BD8-505F-D764-25EBC1A62EE6}"/>
              </a:ext>
            </a:extLst>
          </p:cNvPr>
          <p:cNvSpPr/>
          <p:nvPr/>
        </p:nvSpPr>
        <p:spPr>
          <a:xfrm>
            <a:off x="3781425" y="3267074"/>
            <a:ext cx="2524124" cy="145732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18" name="Rectangle 1917">
            <a:extLst>
              <a:ext uri="{FF2B5EF4-FFF2-40B4-BE49-F238E27FC236}">
                <a16:creationId xmlns:a16="http://schemas.microsoft.com/office/drawing/2014/main" id="{2DC37640-796F-8BB5-AA67-115203A78B49}"/>
              </a:ext>
            </a:extLst>
          </p:cNvPr>
          <p:cNvSpPr/>
          <p:nvPr/>
        </p:nvSpPr>
        <p:spPr>
          <a:xfrm>
            <a:off x="6896100" y="3686174"/>
            <a:ext cx="1447800" cy="138112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19" name="Rectangle 1918">
            <a:extLst>
              <a:ext uri="{FF2B5EF4-FFF2-40B4-BE49-F238E27FC236}">
                <a16:creationId xmlns:a16="http://schemas.microsoft.com/office/drawing/2014/main" id="{FE5D0B1C-A98C-E72D-5667-3E2C6DD8755A}"/>
              </a:ext>
            </a:extLst>
          </p:cNvPr>
          <p:cNvSpPr/>
          <p:nvPr/>
        </p:nvSpPr>
        <p:spPr>
          <a:xfrm>
            <a:off x="3792772" y="590549"/>
            <a:ext cx="1712677" cy="2162176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44" name="Rectangle 1943">
            <a:extLst>
              <a:ext uri="{FF2B5EF4-FFF2-40B4-BE49-F238E27FC236}">
                <a16:creationId xmlns:a16="http://schemas.microsoft.com/office/drawing/2014/main" id="{E6A8020B-C654-2FE1-3077-659A6D19E56C}"/>
              </a:ext>
            </a:extLst>
          </p:cNvPr>
          <p:cNvSpPr/>
          <p:nvPr/>
        </p:nvSpPr>
        <p:spPr>
          <a:xfrm>
            <a:off x="1" y="5154348"/>
            <a:ext cx="10579209" cy="324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47" name="ZoneTexte 1946">
            <a:extLst>
              <a:ext uri="{FF2B5EF4-FFF2-40B4-BE49-F238E27FC236}">
                <a16:creationId xmlns:a16="http://schemas.microsoft.com/office/drawing/2014/main" id="{C72D0A68-8A17-7D96-7971-D37C80AFCE39}"/>
              </a:ext>
            </a:extLst>
          </p:cNvPr>
          <p:cNvSpPr txBox="1"/>
          <p:nvPr/>
        </p:nvSpPr>
        <p:spPr>
          <a:xfrm>
            <a:off x="7133311" y="4052730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C00000"/>
                </a:solidFill>
              </a:rPr>
              <a:t>38mm</a:t>
            </a:r>
          </a:p>
        </p:txBody>
      </p:sp>
      <p:sp>
        <p:nvSpPr>
          <p:cNvPr id="1948" name="ZoneTexte 1947">
            <a:extLst>
              <a:ext uri="{FF2B5EF4-FFF2-40B4-BE49-F238E27FC236}">
                <a16:creationId xmlns:a16="http://schemas.microsoft.com/office/drawing/2014/main" id="{ED990934-259C-0254-9303-39DD948C67F2}"/>
              </a:ext>
            </a:extLst>
          </p:cNvPr>
          <p:cNvSpPr txBox="1"/>
          <p:nvPr/>
        </p:nvSpPr>
        <p:spPr>
          <a:xfrm>
            <a:off x="7018176" y="3774876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C00000"/>
                </a:solidFill>
              </a:rPr>
              <a:t>4mm</a:t>
            </a:r>
          </a:p>
        </p:txBody>
      </p:sp>
      <p:sp>
        <p:nvSpPr>
          <p:cNvPr id="1949" name="ZoneTexte 1948">
            <a:extLst>
              <a:ext uri="{FF2B5EF4-FFF2-40B4-BE49-F238E27FC236}">
                <a16:creationId xmlns:a16="http://schemas.microsoft.com/office/drawing/2014/main" id="{2CCD5D8C-5708-85EE-5EBD-72B18C58A361}"/>
              </a:ext>
            </a:extLst>
          </p:cNvPr>
          <p:cNvSpPr txBox="1"/>
          <p:nvPr/>
        </p:nvSpPr>
        <p:spPr>
          <a:xfrm>
            <a:off x="7737217" y="3764982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C00000"/>
                </a:solidFill>
              </a:rPr>
              <a:t>4mm</a:t>
            </a:r>
          </a:p>
        </p:txBody>
      </p:sp>
      <p:sp>
        <p:nvSpPr>
          <p:cNvPr id="1950" name="ZoneTexte 1949">
            <a:extLst>
              <a:ext uri="{FF2B5EF4-FFF2-40B4-BE49-F238E27FC236}">
                <a16:creationId xmlns:a16="http://schemas.microsoft.com/office/drawing/2014/main" id="{BCBDE45D-84F4-11CE-822F-37AB720D0F9F}"/>
              </a:ext>
            </a:extLst>
          </p:cNvPr>
          <p:cNvSpPr txBox="1"/>
          <p:nvPr/>
        </p:nvSpPr>
        <p:spPr>
          <a:xfrm>
            <a:off x="7059258" y="4685723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C00000"/>
                </a:solidFill>
              </a:rPr>
              <a:t>4mm</a:t>
            </a:r>
          </a:p>
        </p:txBody>
      </p:sp>
      <p:sp>
        <p:nvSpPr>
          <p:cNvPr id="1951" name="ZoneTexte 1950">
            <a:extLst>
              <a:ext uri="{FF2B5EF4-FFF2-40B4-BE49-F238E27FC236}">
                <a16:creationId xmlns:a16="http://schemas.microsoft.com/office/drawing/2014/main" id="{C2FB4959-D11C-0F2F-56E1-1930072EC8DD}"/>
              </a:ext>
            </a:extLst>
          </p:cNvPr>
          <p:cNvSpPr txBox="1"/>
          <p:nvPr/>
        </p:nvSpPr>
        <p:spPr>
          <a:xfrm>
            <a:off x="7713411" y="4696943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C00000"/>
                </a:solidFill>
              </a:rPr>
              <a:t>4mm</a:t>
            </a:r>
          </a:p>
        </p:txBody>
      </p:sp>
      <p:cxnSp>
        <p:nvCxnSpPr>
          <p:cNvPr id="1952" name="Connecteur droit 1951">
            <a:extLst>
              <a:ext uri="{FF2B5EF4-FFF2-40B4-BE49-F238E27FC236}">
                <a16:creationId xmlns:a16="http://schemas.microsoft.com/office/drawing/2014/main" id="{86F3F589-734E-ED73-04E3-4BAB57E5460D}"/>
              </a:ext>
            </a:extLst>
          </p:cNvPr>
          <p:cNvCxnSpPr>
            <a:cxnSpLocks/>
          </p:cNvCxnSpPr>
          <p:nvPr/>
        </p:nvCxnSpPr>
        <p:spPr>
          <a:xfrm flipH="1">
            <a:off x="6513093" y="4361806"/>
            <a:ext cx="219343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3" name="Connecteur droit 1952">
            <a:extLst>
              <a:ext uri="{FF2B5EF4-FFF2-40B4-BE49-F238E27FC236}">
                <a16:creationId xmlns:a16="http://schemas.microsoft.com/office/drawing/2014/main" id="{C1BFA0B1-5A08-F93C-513C-AD7ECF982241}"/>
              </a:ext>
            </a:extLst>
          </p:cNvPr>
          <p:cNvCxnSpPr>
            <a:cxnSpLocks/>
          </p:cNvCxnSpPr>
          <p:nvPr/>
        </p:nvCxnSpPr>
        <p:spPr>
          <a:xfrm>
            <a:off x="7598974" y="3466104"/>
            <a:ext cx="3617" cy="1647644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4" name="Ellipse 1953">
            <a:extLst>
              <a:ext uri="{FF2B5EF4-FFF2-40B4-BE49-F238E27FC236}">
                <a16:creationId xmlns:a16="http://schemas.microsoft.com/office/drawing/2014/main" id="{39A7E4EF-A644-59F8-AAAE-DAB971784083}"/>
              </a:ext>
            </a:extLst>
          </p:cNvPr>
          <p:cNvSpPr/>
          <p:nvPr/>
        </p:nvSpPr>
        <p:spPr>
          <a:xfrm>
            <a:off x="6959606" y="3718960"/>
            <a:ext cx="1296000" cy="1296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56" name="Ellipse 1955">
            <a:extLst>
              <a:ext uri="{FF2B5EF4-FFF2-40B4-BE49-F238E27FC236}">
                <a16:creationId xmlns:a16="http://schemas.microsoft.com/office/drawing/2014/main" id="{C63ACF4C-0D9C-7212-B775-052508A52566}"/>
              </a:ext>
            </a:extLst>
          </p:cNvPr>
          <p:cNvSpPr/>
          <p:nvPr/>
        </p:nvSpPr>
        <p:spPr>
          <a:xfrm>
            <a:off x="6979081" y="3755623"/>
            <a:ext cx="108000" cy="108000"/>
          </a:xfrm>
          <a:prstGeom prst="ellipse">
            <a:avLst/>
          </a:prstGeom>
          <a:noFill/>
          <a:ln w="31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57" name="Rectangle 1956">
            <a:extLst>
              <a:ext uri="{FF2B5EF4-FFF2-40B4-BE49-F238E27FC236}">
                <a16:creationId xmlns:a16="http://schemas.microsoft.com/office/drawing/2014/main" id="{D082845D-0B1D-6AF9-9E1E-F8A972BC102B}"/>
              </a:ext>
            </a:extLst>
          </p:cNvPr>
          <p:cNvSpPr/>
          <p:nvPr/>
        </p:nvSpPr>
        <p:spPr>
          <a:xfrm>
            <a:off x="6980326" y="3756781"/>
            <a:ext cx="108000" cy="108000"/>
          </a:xfrm>
          <a:prstGeom prst="rect">
            <a:avLst/>
          </a:prstGeom>
          <a:noFill/>
          <a:ln w="31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58" name="Connecteur droit 1957">
            <a:extLst>
              <a:ext uri="{FF2B5EF4-FFF2-40B4-BE49-F238E27FC236}">
                <a16:creationId xmlns:a16="http://schemas.microsoft.com/office/drawing/2014/main" id="{AA3A6A2E-FE44-610D-474F-9C93BEC97FB7}"/>
              </a:ext>
            </a:extLst>
          </p:cNvPr>
          <p:cNvCxnSpPr>
            <a:cxnSpLocks/>
          </p:cNvCxnSpPr>
          <p:nvPr/>
        </p:nvCxnSpPr>
        <p:spPr>
          <a:xfrm>
            <a:off x="6980326" y="3810781"/>
            <a:ext cx="108000" cy="0"/>
          </a:xfrm>
          <a:prstGeom prst="line">
            <a:avLst/>
          </a:prstGeom>
          <a:ln w="31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9" name="Connecteur droit 1958">
            <a:extLst>
              <a:ext uri="{FF2B5EF4-FFF2-40B4-BE49-F238E27FC236}">
                <a16:creationId xmlns:a16="http://schemas.microsoft.com/office/drawing/2014/main" id="{8B69D959-FB0B-5F66-8401-E0A5B285B397}"/>
              </a:ext>
            </a:extLst>
          </p:cNvPr>
          <p:cNvCxnSpPr>
            <a:cxnSpLocks/>
          </p:cNvCxnSpPr>
          <p:nvPr/>
        </p:nvCxnSpPr>
        <p:spPr>
          <a:xfrm flipV="1">
            <a:off x="7034326" y="3756781"/>
            <a:ext cx="0" cy="108000"/>
          </a:xfrm>
          <a:prstGeom prst="line">
            <a:avLst/>
          </a:prstGeom>
          <a:ln w="31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0" name="Ellipse 1959">
            <a:extLst>
              <a:ext uri="{FF2B5EF4-FFF2-40B4-BE49-F238E27FC236}">
                <a16:creationId xmlns:a16="http://schemas.microsoft.com/office/drawing/2014/main" id="{78A559BC-1B40-686C-E9E0-64C5FF1C5CB0}"/>
              </a:ext>
            </a:extLst>
          </p:cNvPr>
          <p:cNvSpPr/>
          <p:nvPr/>
        </p:nvSpPr>
        <p:spPr>
          <a:xfrm>
            <a:off x="8121180" y="3755623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61" name="Rectangle 1960">
            <a:extLst>
              <a:ext uri="{FF2B5EF4-FFF2-40B4-BE49-F238E27FC236}">
                <a16:creationId xmlns:a16="http://schemas.microsoft.com/office/drawing/2014/main" id="{A0341220-1B14-EEC5-EF6E-2E689869B680}"/>
              </a:ext>
            </a:extLst>
          </p:cNvPr>
          <p:cNvSpPr/>
          <p:nvPr/>
        </p:nvSpPr>
        <p:spPr>
          <a:xfrm>
            <a:off x="8122425" y="3756781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62" name="Connecteur droit 1961">
            <a:extLst>
              <a:ext uri="{FF2B5EF4-FFF2-40B4-BE49-F238E27FC236}">
                <a16:creationId xmlns:a16="http://schemas.microsoft.com/office/drawing/2014/main" id="{D62F66F2-8771-FC2A-588A-58AC7D376144}"/>
              </a:ext>
            </a:extLst>
          </p:cNvPr>
          <p:cNvCxnSpPr>
            <a:cxnSpLocks/>
          </p:cNvCxnSpPr>
          <p:nvPr/>
        </p:nvCxnSpPr>
        <p:spPr>
          <a:xfrm>
            <a:off x="8122425" y="3810781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3" name="Connecteur droit 1962">
            <a:extLst>
              <a:ext uri="{FF2B5EF4-FFF2-40B4-BE49-F238E27FC236}">
                <a16:creationId xmlns:a16="http://schemas.microsoft.com/office/drawing/2014/main" id="{CCFC9B0C-2C19-BBD6-5FD4-8B119F90B3AA}"/>
              </a:ext>
            </a:extLst>
          </p:cNvPr>
          <p:cNvCxnSpPr>
            <a:cxnSpLocks/>
          </p:cNvCxnSpPr>
          <p:nvPr/>
        </p:nvCxnSpPr>
        <p:spPr>
          <a:xfrm flipV="1">
            <a:off x="8176425" y="3756781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4" name="Ellipse 1963">
            <a:extLst>
              <a:ext uri="{FF2B5EF4-FFF2-40B4-BE49-F238E27FC236}">
                <a16:creationId xmlns:a16="http://schemas.microsoft.com/office/drawing/2014/main" id="{227DEA34-7B96-9FB7-DC4D-14458EDD46EA}"/>
              </a:ext>
            </a:extLst>
          </p:cNvPr>
          <p:cNvSpPr/>
          <p:nvPr/>
        </p:nvSpPr>
        <p:spPr>
          <a:xfrm>
            <a:off x="8121178" y="4868045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65" name="Rectangle 1964">
            <a:extLst>
              <a:ext uri="{FF2B5EF4-FFF2-40B4-BE49-F238E27FC236}">
                <a16:creationId xmlns:a16="http://schemas.microsoft.com/office/drawing/2014/main" id="{B3F0886B-B90E-D2AC-060F-10F7EF3A82F9}"/>
              </a:ext>
            </a:extLst>
          </p:cNvPr>
          <p:cNvSpPr/>
          <p:nvPr/>
        </p:nvSpPr>
        <p:spPr>
          <a:xfrm>
            <a:off x="8122423" y="4869203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66" name="Connecteur droit 1965">
            <a:extLst>
              <a:ext uri="{FF2B5EF4-FFF2-40B4-BE49-F238E27FC236}">
                <a16:creationId xmlns:a16="http://schemas.microsoft.com/office/drawing/2014/main" id="{C6924DBA-2106-9F16-5307-AA3216A73A30}"/>
              </a:ext>
            </a:extLst>
          </p:cNvPr>
          <p:cNvCxnSpPr>
            <a:cxnSpLocks/>
          </p:cNvCxnSpPr>
          <p:nvPr/>
        </p:nvCxnSpPr>
        <p:spPr>
          <a:xfrm>
            <a:off x="8122423" y="4923203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7" name="Connecteur droit 1966">
            <a:extLst>
              <a:ext uri="{FF2B5EF4-FFF2-40B4-BE49-F238E27FC236}">
                <a16:creationId xmlns:a16="http://schemas.microsoft.com/office/drawing/2014/main" id="{498749BA-6C5D-AEF2-6347-1F7BF2E5FB5B}"/>
              </a:ext>
            </a:extLst>
          </p:cNvPr>
          <p:cNvCxnSpPr>
            <a:cxnSpLocks/>
          </p:cNvCxnSpPr>
          <p:nvPr/>
        </p:nvCxnSpPr>
        <p:spPr>
          <a:xfrm flipV="1">
            <a:off x="8176423" y="4869203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8" name="Ellipse 1967">
            <a:extLst>
              <a:ext uri="{FF2B5EF4-FFF2-40B4-BE49-F238E27FC236}">
                <a16:creationId xmlns:a16="http://schemas.microsoft.com/office/drawing/2014/main" id="{21F0277E-B37D-6542-975E-A0855C01C17E}"/>
              </a:ext>
            </a:extLst>
          </p:cNvPr>
          <p:cNvSpPr/>
          <p:nvPr/>
        </p:nvSpPr>
        <p:spPr>
          <a:xfrm>
            <a:off x="6982752" y="4864373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69" name="Rectangle 1968">
            <a:extLst>
              <a:ext uri="{FF2B5EF4-FFF2-40B4-BE49-F238E27FC236}">
                <a16:creationId xmlns:a16="http://schemas.microsoft.com/office/drawing/2014/main" id="{F6ECD65E-115C-021B-DB0B-7C3F9854074E}"/>
              </a:ext>
            </a:extLst>
          </p:cNvPr>
          <p:cNvSpPr/>
          <p:nvPr/>
        </p:nvSpPr>
        <p:spPr>
          <a:xfrm>
            <a:off x="6983997" y="4865531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970" name="Connecteur droit 1969">
            <a:extLst>
              <a:ext uri="{FF2B5EF4-FFF2-40B4-BE49-F238E27FC236}">
                <a16:creationId xmlns:a16="http://schemas.microsoft.com/office/drawing/2014/main" id="{2DBA8859-9CC9-77C0-5DF4-20E469859A80}"/>
              </a:ext>
            </a:extLst>
          </p:cNvPr>
          <p:cNvCxnSpPr>
            <a:cxnSpLocks/>
          </p:cNvCxnSpPr>
          <p:nvPr/>
        </p:nvCxnSpPr>
        <p:spPr>
          <a:xfrm>
            <a:off x="6983997" y="4919531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1" name="Connecteur droit 1970">
            <a:extLst>
              <a:ext uri="{FF2B5EF4-FFF2-40B4-BE49-F238E27FC236}">
                <a16:creationId xmlns:a16="http://schemas.microsoft.com/office/drawing/2014/main" id="{2F475F4D-7818-4D82-22E2-41C67C365455}"/>
              </a:ext>
            </a:extLst>
          </p:cNvPr>
          <p:cNvCxnSpPr>
            <a:cxnSpLocks/>
          </p:cNvCxnSpPr>
          <p:nvPr/>
        </p:nvCxnSpPr>
        <p:spPr>
          <a:xfrm flipV="1">
            <a:off x="7037997" y="4870557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2" name="ZoneTexte 1971">
            <a:extLst>
              <a:ext uri="{FF2B5EF4-FFF2-40B4-BE49-F238E27FC236}">
                <a16:creationId xmlns:a16="http://schemas.microsoft.com/office/drawing/2014/main" id="{114C3FA7-F463-3D87-919E-5D3F71FD08A2}"/>
              </a:ext>
            </a:extLst>
          </p:cNvPr>
          <p:cNvSpPr txBox="1"/>
          <p:nvPr/>
        </p:nvSpPr>
        <p:spPr>
          <a:xfrm>
            <a:off x="9136858" y="3535826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16mm</a:t>
            </a:r>
          </a:p>
        </p:txBody>
      </p:sp>
      <p:sp>
        <p:nvSpPr>
          <p:cNvPr id="1973" name="ZoneTexte 1972">
            <a:extLst>
              <a:ext uri="{FF2B5EF4-FFF2-40B4-BE49-F238E27FC236}">
                <a16:creationId xmlns:a16="http://schemas.microsoft.com/office/drawing/2014/main" id="{02DDFDE2-BB98-30DB-5153-F1DBD0C5EFB9}"/>
              </a:ext>
            </a:extLst>
          </p:cNvPr>
          <p:cNvSpPr txBox="1"/>
          <p:nvPr/>
        </p:nvSpPr>
        <p:spPr>
          <a:xfrm>
            <a:off x="3117029" y="546748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16mm</a:t>
            </a:r>
          </a:p>
        </p:txBody>
      </p:sp>
      <p:grpSp>
        <p:nvGrpSpPr>
          <p:cNvPr id="1983" name="Groupe 1982">
            <a:extLst>
              <a:ext uri="{FF2B5EF4-FFF2-40B4-BE49-F238E27FC236}">
                <a16:creationId xmlns:a16="http://schemas.microsoft.com/office/drawing/2014/main" id="{A0B54058-6E54-2649-CE40-C16E25660EEF}"/>
              </a:ext>
            </a:extLst>
          </p:cNvPr>
          <p:cNvGrpSpPr/>
          <p:nvPr/>
        </p:nvGrpSpPr>
        <p:grpSpPr>
          <a:xfrm>
            <a:off x="3087419" y="821225"/>
            <a:ext cx="575994" cy="576000"/>
            <a:chOff x="8959332" y="3930426"/>
            <a:chExt cx="575994" cy="576000"/>
          </a:xfrm>
        </p:grpSpPr>
        <p:sp>
          <p:nvSpPr>
            <p:cNvPr id="1987" name="Rectangle 1986">
              <a:extLst>
                <a:ext uri="{FF2B5EF4-FFF2-40B4-BE49-F238E27FC236}">
                  <a16:creationId xmlns:a16="http://schemas.microsoft.com/office/drawing/2014/main" id="{FF5B6EC8-075C-3B63-BF64-33A5053B4679}"/>
                </a:ext>
              </a:extLst>
            </p:cNvPr>
            <p:cNvSpPr/>
            <p:nvPr/>
          </p:nvSpPr>
          <p:spPr>
            <a:xfrm>
              <a:off x="8959332" y="3930426"/>
              <a:ext cx="575994" cy="576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988" name="Connecteur droit 1987">
              <a:extLst>
                <a:ext uri="{FF2B5EF4-FFF2-40B4-BE49-F238E27FC236}">
                  <a16:creationId xmlns:a16="http://schemas.microsoft.com/office/drawing/2014/main" id="{BCDE0080-E9A7-A88E-EFB5-5838377D1DAA}"/>
                </a:ext>
              </a:extLst>
            </p:cNvPr>
            <p:cNvCxnSpPr>
              <a:cxnSpLocks/>
            </p:cNvCxnSpPr>
            <p:nvPr/>
          </p:nvCxnSpPr>
          <p:spPr>
            <a:xfrm>
              <a:off x="8959332" y="4218426"/>
              <a:ext cx="575994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9" name="Connecteur droit 1988">
              <a:extLst>
                <a:ext uri="{FF2B5EF4-FFF2-40B4-BE49-F238E27FC236}">
                  <a16:creationId xmlns:a16="http://schemas.microsoft.com/office/drawing/2014/main" id="{567AE5BF-96F3-D088-DECB-03BC04D766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47329" y="3930426"/>
              <a:ext cx="0" cy="576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91" name="Groupe 1990">
            <a:extLst>
              <a:ext uri="{FF2B5EF4-FFF2-40B4-BE49-F238E27FC236}">
                <a16:creationId xmlns:a16="http://schemas.microsoft.com/office/drawing/2014/main" id="{3CCB8F18-DC69-1CD6-454A-D7B5817B76CB}"/>
              </a:ext>
            </a:extLst>
          </p:cNvPr>
          <p:cNvGrpSpPr/>
          <p:nvPr/>
        </p:nvGrpSpPr>
        <p:grpSpPr>
          <a:xfrm>
            <a:off x="9126303" y="3739782"/>
            <a:ext cx="575994" cy="576000"/>
            <a:chOff x="8959332" y="3930426"/>
            <a:chExt cx="575994" cy="576000"/>
          </a:xfrm>
        </p:grpSpPr>
        <p:sp>
          <p:nvSpPr>
            <p:cNvPr id="1995" name="Rectangle 1994">
              <a:extLst>
                <a:ext uri="{FF2B5EF4-FFF2-40B4-BE49-F238E27FC236}">
                  <a16:creationId xmlns:a16="http://schemas.microsoft.com/office/drawing/2014/main" id="{ECE77394-BE56-42BE-F9E4-934A332CACE3}"/>
                </a:ext>
              </a:extLst>
            </p:cNvPr>
            <p:cNvSpPr/>
            <p:nvPr/>
          </p:nvSpPr>
          <p:spPr>
            <a:xfrm>
              <a:off x="8959332" y="3930426"/>
              <a:ext cx="575994" cy="576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996" name="Connecteur droit 1995">
              <a:extLst>
                <a:ext uri="{FF2B5EF4-FFF2-40B4-BE49-F238E27FC236}">
                  <a16:creationId xmlns:a16="http://schemas.microsoft.com/office/drawing/2014/main" id="{5102E5C3-D4BC-D4EC-B3AA-85DB1FC73270}"/>
                </a:ext>
              </a:extLst>
            </p:cNvPr>
            <p:cNvCxnSpPr>
              <a:cxnSpLocks/>
            </p:cNvCxnSpPr>
            <p:nvPr/>
          </p:nvCxnSpPr>
          <p:spPr>
            <a:xfrm>
              <a:off x="8959332" y="4218426"/>
              <a:ext cx="575994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7" name="Connecteur droit 1996">
              <a:extLst>
                <a:ext uri="{FF2B5EF4-FFF2-40B4-BE49-F238E27FC236}">
                  <a16:creationId xmlns:a16="http://schemas.microsoft.com/office/drawing/2014/main" id="{F38DF56F-A5B2-DD4A-B8FF-9FCE341229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47329" y="3930426"/>
              <a:ext cx="0" cy="576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32705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26C0BDFB-502C-5305-C71A-A09F49685923}"/>
              </a:ext>
            </a:extLst>
          </p:cNvPr>
          <p:cNvSpPr txBox="1"/>
          <p:nvPr/>
        </p:nvSpPr>
        <p:spPr>
          <a:xfrm>
            <a:off x="7974419" y="5752215"/>
            <a:ext cx="2169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 plan découpe</a:t>
            </a:r>
          </a:p>
          <a:p>
            <a:pPr algn="ctr"/>
            <a:r>
              <a:rPr lang="fr-FR" dirty="0"/>
              <a:t>Medium</a:t>
            </a:r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EBE19A68-6C2F-7A44-E1D1-82080430ABE1}"/>
              </a:ext>
            </a:extLst>
          </p:cNvPr>
          <p:cNvSpPr/>
          <p:nvPr/>
        </p:nvSpPr>
        <p:spPr>
          <a:xfrm>
            <a:off x="9129089" y="3806486"/>
            <a:ext cx="216000" cy="21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74" name="Connecteur droit 273">
            <a:extLst>
              <a:ext uri="{FF2B5EF4-FFF2-40B4-BE49-F238E27FC236}">
                <a16:creationId xmlns:a16="http://schemas.microsoft.com/office/drawing/2014/main" id="{A4BD1004-A5C1-79CF-B3E5-5B22975BFF65}"/>
              </a:ext>
            </a:extLst>
          </p:cNvPr>
          <p:cNvCxnSpPr>
            <a:cxnSpLocks/>
            <a:stCxn id="273" idx="1"/>
            <a:endCxn id="273" idx="3"/>
          </p:cNvCxnSpPr>
          <p:nvPr/>
        </p:nvCxnSpPr>
        <p:spPr>
          <a:xfrm>
            <a:off x="9129089" y="3914486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Connecteur droit 274">
            <a:extLst>
              <a:ext uri="{FF2B5EF4-FFF2-40B4-BE49-F238E27FC236}">
                <a16:creationId xmlns:a16="http://schemas.microsoft.com/office/drawing/2014/main" id="{01040D3D-6047-71B0-A02B-1C03667A7681}"/>
              </a:ext>
            </a:extLst>
          </p:cNvPr>
          <p:cNvCxnSpPr>
            <a:cxnSpLocks/>
            <a:stCxn id="273" idx="2"/>
            <a:endCxn id="273" idx="0"/>
          </p:cNvCxnSpPr>
          <p:nvPr/>
        </p:nvCxnSpPr>
        <p:spPr>
          <a:xfrm flipV="1">
            <a:off x="9237089" y="3806486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" name="Rectangle 275">
            <a:extLst>
              <a:ext uri="{FF2B5EF4-FFF2-40B4-BE49-F238E27FC236}">
                <a16:creationId xmlns:a16="http://schemas.microsoft.com/office/drawing/2014/main" id="{382B927E-3D35-3F85-4363-BE130C66A61B}"/>
              </a:ext>
            </a:extLst>
          </p:cNvPr>
          <p:cNvSpPr/>
          <p:nvPr/>
        </p:nvSpPr>
        <p:spPr>
          <a:xfrm>
            <a:off x="7685860" y="2519592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77" name="Connecteur droit 276">
            <a:extLst>
              <a:ext uri="{FF2B5EF4-FFF2-40B4-BE49-F238E27FC236}">
                <a16:creationId xmlns:a16="http://schemas.microsoft.com/office/drawing/2014/main" id="{3B75B6FE-FA32-420D-CB96-3DC561525E5E}"/>
              </a:ext>
            </a:extLst>
          </p:cNvPr>
          <p:cNvCxnSpPr>
            <a:cxnSpLocks/>
            <a:stCxn id="276" idx="1"/>
            <a:endCxn id="276" idx="3"/>
          </p:cNvCxnSpPr>
          <p:nvPr/>
        </p:nvCxnSpPr>
        <p:spPr>
          <a:xfrm>
            <a:off x="7685860" y="26455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Connecteur droit 277">
            <a:extLst>
              <a:ext uri="{FF2B5EF4-FFF2-40B4-BE49-F238E27FC236}">
                <a16:creationId xmlns:a16="http://schemas.microsoft.com/office/drawing/2014/main" id="{9355A340-8DE2-3E3F-89F4-3D47E5AB5FEC}"/>
              </a:ext>
            </a:extLst>
          </p:cNvPr>
          <p:cNvCxnSpPr>
            <a:cxnSpLocks/>
            <a:stCxn id="276" idx="2"/>
            <a:endCxn id="276" idx="0"/>
          </p:cNvCxnSpPr>
          <p:nvPr/>
        </p:nvCxnSpPr>
        <p:spPr>
          <a:xfrm flipV="1">
            <a:off x="7811860" y="2519588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9" name="Rectangle 278">
            <a:extLst>
              <a:ext uri="{FF2B5EF4-FFF2-40B4-BE49-F238E27FC236}">
                <a16:creationId xmlns:a16="http://schemas.microsoft.com/office/drawing/2014/main" id="{EE42F238-D91F-4E5B-9717-CBA68B738A2F}"/>
              </a:ext>
            </a:extLst>
          </p:cNvPr>
          <p:cNvSpPr/>
          <p:nvPr/>
        </p:nvSpPr>
        <p:spPr>
          <a:xfrm>
            <a:off x="9117763" y="2520689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0" name="Connecteur droit 279">
            <a:extLst>
              <a:ext uri="{FF2B5EF4-FFF2-40B4-BE49-F238E27FC236}">
                <a16:creationId xmlns:a16="http://schemas.microsoft.com/office/drawing/2014/main" id="{3B9461FE-5F39-C0A5-370B-1B3B390971F0}"/>
              </a:ext>
            </a:extLst>
          </p:cNvPr>
          <p:cNvCxnSpPr>
            <a:cxnSpLocks/>
            <a:stCxn id="279" idx="1"/>
            <a:endCxn id="279" idx="3"/>
          </p:cNvCxnSpPr>
          <p:nvPr/>
        </p:nvCxnSpPr>
        <p:spPr>
          <a:xfrm>
            <a:off x="9117763" y="264669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Connecteur droit 280">
            <a:extLst>
              <a:ext uri="{FF2B5EF4-FFF2-40B4-BE49-F238E27FC236}">
                <a16:creationId xmlns:a16="http://schemas.microsoft.com/office/drawing/2014/main" id="{D81B812A-094B-7BC3-E6F7-4936CAEF8967}"/>
              </a:ext>
            </a:extLst>
          </p:cNvPr>
          <p:cNvCxnSpPr>
            <a:cxnSpLocks/>
            <a:stCxn id="279" idx="2"/>
            <a:endCxn id="279" idx="0"/>
          </p:cNvCxnSpPr>
          <p:nvPr/>
        </p:nvCxnSpPr>
        <p:spPr>
          <a:xfrm flipV="1">
            <a:off x="9243763" y="2520685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2" name="Rectangle 281">
            <a:extLst>
              <a:ext uri="{FF2B5EF4-FFF2-40B4-BE49-F238E27FC236}">
                <a16:creationId xmlns:a16="http://schemas.microsoft.com/office/drawing/2014/main" id="{E6965C4B-72F6-7CC8-C604-B4EB0F9DCD92}"/>
              </a:ext>
            </a:extLst>
          </p:cNvPr>
          <p:cNvSpPr/>
          <p:nvPr/>
        </p:nvSpPr>
        <p:spPr>
          <a:xfrm>
            <a:off x="7514835" y="3624435"/>
            <a:ext cx="575994" cy="57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3" name="Connecteur droit 282">
            <a:extLst>
              <a:ext uri="{FF2B5EF4-FFF2-40B4-BE49-F238E27FC236}">
                <a16:creationId xmlns:a16="http://schemas.microsoft.com/office/drawing/2014/main" id="{1921508D-6FAB-D5A3-5133-EBE8E7CEA094}"/>
              </a:ext>
            </a:extLst>
          </p:cNvPr>
          <p:cNvCxnSpPr>
            <a:cxnSpLocks/>
            <a:stCxn id="282" idx="1"/>
            <a:endCxn id="282" idx="3"/>
          </p:cNvCxnSpPr>
          <p:nvPr/>
        </p:nvCxnSpPr>
        <p:spPr>
          <a:xfrm>
            <a:off x="7514829" y="3912435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Connecteur droit 283">
            <a:extLst>
              <a:ext uri="{FF2B5EF4-FFF2-40B4-BE49-F238E27FC236}">
                <a16:creationId xmlns:a16="http://schemas.microsoft.com/office/drawing/2014/main" id="{4BAFD74F-EBF3-0E1B-87A0-174FBCBA9E37}"/>
              </a:ext>
            </a:extLst>
          </p:cNvPr>
          <p:cNvCxnSpPr>
            <a:cxnSpLocks/>
            <a:stCxn id="282" idx="2"/>
            <a:endCxn id="282" idx="0"/>
          </p:cNvCxnSpPr>
          <p:nvPr/>
        </p:nvCxnSpPr>
        <p:spPr>
          <a:xfrm flipV="1">
            <a:off x="7802832" y="3624435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7" name="Rectangle 286">
            <a:extLst>
              <a:ext uri="{FF2B5EF4-FFF2-40B4-BE49-F238E27FC236}">
                <a16:creationId xmlns:a16="http://schemas.microsoft.com/office/drawing/2014/main" id="{CFBA09E6-EA30-51B6-9540-F40327F512CD}"/>
              </a:ext>
            </a:extLst>
          </p:cNvPr>
          <p:cNvSpPr/>
          <p:nvPr/>
        </p:nvSpPr>
        <p:spPr>
          <a:xfrm>
            <a:off x="5453777" y="3799391"/>
            <a:ext cx="216000" cy="21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8" name="Connecteur droit 287">
            <a:extLst>
              <a:ext uri="{FF2B5EF4-FFF2-40B4-BE49-F238E27FC236}">
                <a16:creationId xmlns:a16="http://schemas.microsoft.com/office/drawing/2014/main" id="{D042C23A-8105-4BD2-89B6-004940ECD0FC}"/>
              </a:ext>
            </a:extLst>
          </p:cNvPr>
          <p:cNvCxnSpPr>
            <a:cxnSpLocks/>
            <a:stCxn id="287" idx="1"/>
            <a:endCxn id="287" idx="3"/>
          </p:cNvCxnSpPr>
          <p:nvPr/>
        </p:nvCxnSpPr>
        <p:spPr>
          <a:xfrm>
            <a:off x="5453777" y="3907391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Connecteur droit 288">
            <a:extLst>
              <a:ext uri="{FF2B5EF4-FFF2-40B4-BE49-F238E27FC236}">
                <a16:creationId xmlns:a16="http://schemas.microsoft.com/office/drawing/2014/main" id="{CA8F4313-BB9F-CFC3-8556-6811B0C30974}"/>
              </a:ext>
            </a:extLst>
          </p:cNvPr>
          <p:cNvCxnSpPr>
            <a:cxnSpLocks/>
            <a:stCxn id="287" idx="2"/>
            <a:endCxn id="287" idx="0"/>
          </p:cNvCxnSpPr>
          <p:nvPr/>
        </p:nvCxnSpPr>
        <p:spPr>
          <a:xfrm flipV="1">
            <a:off x="5561777" y="3799391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0" name="Rectangle 289">
            <a:extLst>
              <a:ext uri="{FF2B5EF4-FFF2-40B4-BE49-F238E27FC236}">
                <a16:creationId xmlns:a16="http://schemas.microsoft.com/office/drawing/2014/main" id="{2894AA13-B198-DA75-A9C7-B8CF78D6343B}"/>
              </a:ext>
            </a:extLst>
          </p:cNvPr>
          <p:cNvSpPr/>
          <p:nvPr/>
        </p:nvSpPr>
        <p:spPr>
          <a:xfrm>
            <a:off x="4010548" y="2512497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91" name="Connecteur droit 290">
            <a:extLst>
              <a:ext uri="{FF2B5EF4-FFF2-40B4-BE49-F238E27FC236}">
                <a16:creationId xmlns:a16="http://schemas.microsoft.com/office/drawing/2014/main" id="{4499FC46-CC58-E069-8E68-6A62FFA18556}"/>
              </a:ext>
            </a:extLst>
          </p:cNvPr>
          <p:cNvCxnSpPr>
            <a:cxnSpLocks/>
            <a:stCxn id="290" idx="1"/>
            <a:endCxn id="290" idx="3"/>
          </p:cNvCxnSpPr>
          <p:nvPr/>
        </p:nvCxnSpPr>
        <p:spPr>
          <a:xfrm>
            <a:off x="4010548" y="2638498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Connecteur droit 291">
            <a:extLst>
              <a:ext uri="{FF2B5EF4-FFF2-40B4-BE49-F238E27FC236}">
                <a16:creationId xmlns:a16="http://schemas.microsoft.com/office/drawing/2014/main" id="{FA31D93F-076E-7C10-C937-C32953758FCC}"/>
              </a:ext>
            </a:extLst>
          </p:cNvPr>
          <p:cNvCxnSpPr>
            <a:cxnSpLocks/>
            <a:stCxn id="290" idx="2"/>
            <a:endCxn id="290" idx="0"/>
          </p:cNvCxnSpPr>
          <p:nvPr/>
        </p:nvCxnSpPr>
        <p:spPr>
          <a:xfrm flipV="1">
            <a:off x="4136548" y="2512493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3" name="Rectangle 292">
            <a:extLst>
              <a:ext uri="{FF2B5EF4-FFF2-40B4-BE49-F238E27FC236}">
                <a16:creationId xmlns:a16="http://schemas.microsoft.com/office/drawing/2014/main" id="{00B3B00B-0EB1-7A8B-0467-CA3248AB908C}"/>
              </a:ext>
            </a:extLst>
          </p:cNvPr>
          <p:cNvSpPr/>
          <p:nvPr/>
        </p:nvSpPr>
        <p:spPr>
          <a:xfrm>
            <a:off x="5442451" y="2513594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94" name="Connecteur droit 293">
            <a:extLst>
              <a:ext uri="{FF2B5EF4-FFF2-40B4-BE49-F238E27FC236}">
                <a16:creationId xmlns:a16="http://schemas.microsoft.com/office/drawing/2014/main" id="{6C7CF85C-BB20-E50A-F903-2BD6DC41DF44}"/>
              </a:ext>
            </a:extLst>
          </p:cNvPr>
          <p:cNvCxnSpPr>
            <a:cxnSpLocks/>
            <a:stCxn id="293" idx="1"/>
            <a:endCxn id="293" idx="3"/>
          </p:cNvCxnSpPr>
          <p:nvPr/>
        </p:nvCxnSpPr>
        <p:spPr>
          <a:xfrm>
            <a:off x="5442451" y="2639595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Connecteur droit 294">
            <a:extLst>
              <a:ext uri="{FF2B5EF4-FFF2-40B4-BE49-F238E27FC236}">
                <a16:creationId xmlns:a16="http://schemas.microsoft.com/office/drawing/2014/main" id="{170E47E0-9F30-9BBE-F21A-CC02D27283A8}"/>
              </a:ext>
            </a:extLst>
          </p:cNvPr>
          <p:cNvCxnSpPr>
            <a:cxnSpLocks/>
            <a:stCxn id="293" idx="2"/>
            <a:endCxn id="293" idx="0"/>
          </p:cNvCxnSpPr>
          <p:nvPr/>
        </p:nvCxnSpPr>
        <p:spPr>
          <a:xfrm flipV="1">
            <a:off x="5568451" y="2513590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Rectangle 295">
            <a:extLst>
              <a:ext uri="{FF2B5EF4-FFF2-40B4-BE49-F238E27FC236}">
                <a16:creationId xmlns:a16="http://schemas.microsoft.com/office/drawing/2014/main" id="{87ACAACD-7B7D-311D-88A6-6A3A62F9A73A}"/>
              </a:ext>
            </a:extLst>
          </p:cNvPr>
          <p:cNvSpPr/>
          <p:nvPr/>
        </p:nvSpPr>
        <p:spPr>
          <a:xfrm>
            <a:off x="3839523" y="3617340"/>
            <a:ext cx="575994" cy="57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97" name="Connecteur droit 296">
            <a:extLst>
              <a:ext uri="{FF2B5EF4-FFF2-40B4-BE49-F238E27FC236}">
                <a16:creationId xmlns:a16="http://schemas.microsoft.com/office/drawing/2014/main" id="{2952AE5A-7CA6-8BD8-148E-F28437F259F3}"/>
              </a:ext>
            </a:extLst>
          </p:cNvPr>
          <p:cNvCxnSpPr>
            <a:cxnSpLocks/>
            <a:stCxn id="296" idx="1"/>
            <a:endCxn id="296" idx="3"/>
          </p:cNvCxnSpPr>
          <p:nvPr/>
        </p:nvCxnSpPr>
        <p:spPr>
          <a:xfrm>
            <a:off x="3839517" y="3905340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Connecteur droit 297">
            <a:extLst>
              <a:ext uri="{FF2B5EF4-FFF2-40B4-BE49-F238E27FC236}">
                <a16:creationId xmlns:a16="http://schemas.microsoft.com/office/drawing/2014/main" id="{D3B0394B-FE64-9835-F75E-9357AB280531}"/>
              </a:ext>
            </a:extLst>
          </p:cNvPr>
          <p:cNvCxnSpPr>
            <a:cxnSpLocks/>
            <a:stCxn id="296" idx="2"/>
            <a:endCxn id="296" idx="0"/>
          </p:cNvCxnSpPr>
          <p:nvPr/>
        </p:nvCxnSpPr>
        <p:spPr>
          <a:xfrm flipV="1">
            <a:off x="4127520" y="3617340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Connecteur droit 298">
            <a:extLst>
              <a:ext uri="{FF2B5EF4-FFF2-40B4-BE49-F238E27FC236}">
                <a16:creationId xmlns:a16="http://schemas.microsoft.com/office/drawing/2014/main" id="{665122DB-F1BD-D47F-44A4-B400357D103A}"/>
              </a:ext>
            </a:extLst>
          </p:cNvPr>
          <p:cNvCxnSpPr>
            <a:cxnSpLocks/>
          </p:cNvCxnSpPr>
          <p:nvPr/>
        </p:nvCxnSpPr>
        <p:spPr>
          <a:xfrm>
            <a:off x="8387592" y="3412855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Connecteur droit 299">
            <a:extLst>
              <a:ext uri="{FF2B5EF4-FFF2-40B4-BE49-F238E27FC236}">
                <a16:creationId xmlns:a16="http://schemas.microsoft.com/office/drawing/2014/main" id="{17C1CE64-7981-FBC3-907D-7B6F90A4C87E}"/>
              </a:ext>
            </a:extLst>
          </p:cNvPr>
          <p:cNvCxnSpPr>
            <a:cxnSpLocks/>
          </p:cNvCxnSpPr>
          <p:nvPr/>
        </p:nvCxnSpPr>
        <p:spPr>
          <a:xfrm flipV="1">
            <a:off x="8477592" y="3322855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Rectangle 300">
            <a:extLst>
              <a:ext uri="{FF2B5EF4-FFF2-40B4-BE49-F238E27FC236}">
                <a16:creationId xmlns:a16="http://schemas.microsoft.com/office/drawing/2014/main" id="{BE38CD12-BEE4-5064-9AB7-18E590854832}"/>
              </a:ext>
            </a:extLst>
          </p:cNvPr>
          <p:cNvSpPr/>
          <p:nvPr/>
        </p:nvSpPr>
        <p:spPr>
          <a:xfrm>
            <a:off x="8372403" y="3302093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2" name="Connecteur droit 301">
            <a:extLst>
              <a:ext uri="{FF2B5EF4-FFF2-40B4-BE49-F238E27FC236}">
                <a16:creationId xmlns:a16="http://schemas.microsoft.com/office/drawing/2014/main" id="{50652CFC-8E12-C20C-3ACC-73A5BF58D0A4}"/>
              </a:ext>
            </a:extLst>
          </p:cNvPr>
          <p:cNvCxnSpPr>
            <a:cxnSpLocks/>
          </p:cNvCxnSpPr>
          <p:nvPr/>
        </p:nvCxnSpPr>
        <p:spPr>
          <a:xfrm>
            <a:off x="4715998" y="341357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Connecteur droit 302">
            <a:extLst>
              <a:ext uri="{FF2B5EF4-FFF2-40B4-BE49-F238E27FC236}">
                <a16:creationId xmlns:a16="http://schemas.microsoft.com/office/drawing/2014/main" id="{457AF856-7278-B21F-E29E-1182994F15C7}"/>
              </a:ext>
            </a:extLst>
          </p:cNvPr>
          <p:cNvCxnSpPr>
            <a:cxnSpLocks/>
          </p:cNvCxnSpPr>
          <p:nvPr/>
        </p:nvCxnSpPr>
        <p:spPr>
          <a:xfrm flipV="1">
            <a:off x="4805998" y="332357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4" name="Rectangle 303">
            <a:extLst>
              <a:ext uri="{FF2B5EF4-FFF2-40B4-BE49-F238E27FC236}">
                <a16:creationId xmlns:a16="http://schemas.microsoft.com/office/drawing/2014/main" id="{5CE2B60F-226F-185F-4B56-5D03910DC523}"/>
              </a:ext>
            </a:extLst>
          </p:cNvPr>
          <p:cNvSpPr/>
          <p:nvPr/>
        </p:nvSpPr>
        <p:spPr>
          <a:xfrm>
            <a:off x="4697091" y="3302093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5" name="ZoneTexte 304">
            <a:extLst>
              <a:ext uri="{FF2B5EF4-FFF2-40B4-BE49-F238E27FC236}">
                <a16:creationId xmlns:a16="http://schemas.microsoft.com/office/drawing/2014/main" id="{84E989E5-EB36-A243-F3E9-A2B83C178BF3}"/>
              </a:ext>
            </a:extLst>
          </p:cNvPr>
          <p:cNvSpPr txBox="1"/>
          <p:nvPr/>
        </p:nvSpPr>
        <p:spPr>
          <a:xfrm>
            <a:off x="3895607" y="232255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306" name="ZoneTexte 305">
            <a:extLst>
              <a:ext uri="{FF2B5EF4-FFF2-40B4-BE49-F238E27FC236}">
                <a16:creationId xmlns:a16="http://schemas.microsoft.com/office/drawing/2014/main" id="{56E2C3C3-E895-5D66-DEC0-6A5C3FB70F34}"/>
              </a:ext>
            </a:extLst>
          </p:cNvPr>
          <p:cNvSpPr txBox="1"/>
          <p:nvPr/>
        </p:nvSpPr>
        <p:spPr>
          <a:xfrm>
            <a:off x="7583687" y="2326904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307" name="ZoneTexte 306">
            <a:extLst>
              <a:ext uri="{FF2B5EF4-FFF2-40B4-BE49-F238E27FC236}">
                <a16:creationId xmlns:a16="http://schemas.microsoft.com/office/drawing/2014/main" id="{EF3FC985-721B-37FA-EAE9-8550EA3D6415}"/>
              </a:ext>
            </a:extLst>
          </p:cNvPr>
          <p:cNvSpPr txBox="1"/>
          <p:nvPr/>
        </p:nvSpPr>
        <p:spPr>
          <a:xfrm>
            <a:off x="5336876" y="231819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308" name="ZoneTexte 307">
            <a:extLst>
              <a:ext uri="{FF2B5EF4-FFF2-40B4-BE49-F238E27FC236}">
                <a16:creationId xmlns:a16="http://schemas.microsoft.com/office/drawing/2014/main" id="{5E6531C8-4AA0-5F44-2049-2B955CDBE5CC}"/>
              </a:ext>
            </a:extLst>
          </p:cNvPr>
          <p:cNvSpPr txBox="1"/>
          <p:nvPr/>
        </p:nvSpPr>
        <p:spPr>
          <a:xfrm>
            <a:off x="9011893" y="2318196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309" name="ZoneTexte 308">
            <a:extLst>
              <a:ext uri="{FF2B5EF4-FFF2-40B4-BE49-F238E27FC236}">
                <a16:creationId xmlns:a16="http://schemas.microsoft.com/office/drawing/2014/main" id="{F3F6FF48-E8B2-78F5-41C5-B182AF6A0799}"/>
              </a:ext>
            </a:extLst>
          </p:cNvPr>
          <p:cNvSpPr txBox="1"/>
          <p:nvPr/>
        </p:nvSpPr>
        <p:spPr>
          <a:xfrm>
            <a:off x="5316430" y="3588131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 mm</a:t>
            </a:r>
          </a:p>
        </p:txBody>
      </p:sp>
      <p:sp>
        <p:nvSpPr>
          <p:cNvPr id="310" name="ZoneTexte 309">
            <a:extLst>
              <a:ext uri="{FF2B5EF4-FFF2-40B4-BE49-F238E27FC236}">
                <a16:creationId xmlns:a16="http://schemas.microsoft.com/office/drawing/2014/main" id="{F635025A-52C3-7BCB-5BFE-A3AD04C6FA33}"/>
              </a:ext>
            </a:extLst>
          </p:cNvPr>
          <p:cNvSpPr txBox="1"/>
          <p:nvPr/>
        </p:nvSpPr>
        <p:spPr>
          <a:xfrm>
            <a:off x="8969676" y="357506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 mm</a:t>
            </a:r>
          </a:p>
        </p:txBody>
      </p:sp>
      <p:sp>
        <p:nvSpPr>
          <p:cNvPr id="311" name="ZoneTexte 310">
            <a:extLst>
              <a:ext uri="{FF2B5EF4-FFF2-40B4-BE49-F238E27FC236}">
                <a16:creationId xmlns:a16="http://schemas.microsoft.com/office/drawing/2014/main" id="{DCB4E07C-5BB5-E96E-7979-DDAA8B162485}"/>
              </a:ext>
            </a:extLst>
          </p:cNvPr>
          <p:cNvSpPr txBox="1"/>
          <p:nvPr/>
        </p:nvSpPr>
        <p:spPr>
          <a:xfrm>
            <a:off x="8252388" y="3455294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 mm</a:t>
            </a:r>
          </a:p>
        </p:txBody>
      </p:sp>
      <p:sp>
        <p:nvSpPr>
          <p:cNvPr id="314" name="ZoneTexte 313">
            <a:extLst>
              <a:ext uri="{FF2B5EF4-FFF2-40B4-BE49-F238E27FC236}">
                <a16:creationId xmlns:a16="http://schemas.microsoft.com/office/drawing/2014/main" id="{8ED76B41-E344-E67A-7AA3-E5A74933C266}"/>
              </a:ext>
            </a:extLst>
          </p:cNvPr>
          <p:cNvSpPr txBox="1"/>
          <p:nvPr/>
        </p:nvSpPr>
        <p:spPr>
          <a:xfrm>
            <a:off x="4551960" y="3467056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 mm</a:t>
            </a:r>
          </a:p>
        </p:txBody>
      </p:sp>
      <p:sp>
        <p:nvSpPr>
          <p:cNvPr id="315" name="ZoneTexte 314">
            <a:extLst>
              <a:ext uri="{FF2B5EF4-FFF2-40B4-BE49-F238E27FC236}">
                <a16:creationId xmlns:a16="http://schemas.microsoft.com/office/drawing/2014/main" id="{BE1BD5CC-0480-2362-DA48-020FA41EB915}"/>
              </a:ext>
            </a:extLst>
          </p:cNvPr>
          <p:cNvSpPr txBox="1"/>
          <p:nvPr/>
        </p:nvSpPr>
        <p:spPr>
          <a:xfrm>
            <a:off x="3818745" y="3433083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16mm</a:t>
            </a:r>
          </a:p>
        </p:txBody>
      </p:sp>
      <p:sp>
        <p:nvSpPr>
          <p:cNvPr id="317" name="ZoneTexte 316">
            <a:extLst>
              <a:ext uri="{FF2B5EF4-FFF2-40B4-BE49-F238E27FC236}">
                <a16:creationId xmlns:a16="http://schemas.microsoft.com/office/drawing/2014/main" id="{9D028537-7419-0B35-BC18-8A867A1CA643}"/>
              </a:ext>
            </a:extLst>
          </p:cNvPr>
          <p:cNvSpPr txBox="1"/>
          <p:nvPr/>
        </p:nvSpPr>
        <p:spPr>
          <a:xfrm>
            <a:off x="7532951" y="342872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16mm</a:t>
            </a:r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32163365-7AAF-3DCA-AF8A-C78F73F2F0D6}"/>
              </a:ext>
            </a:extLst>
          </p:cNvPr>
          <p:cNvSpPr/>
          <p:nvPr/>
        </p:nvSpPr>
        <p:spPr>
          <a:xfrm>
            <a:off x="3429729" y="2295525"/>
            <a:ext cx="2785035" cy="609600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D70BC32D-E18B-1701-CE32-D6005562CD9D}"/>
              </a:ext>
            </a:extLst>
          </p:cNvPr>
          <p:cNvSpPr/>
          <p:nvPr/>
        </p:nvSpPr>
        <p:spPr>
          <a:xfrm>
            <a:off x="3352800" y="259606"/>
            <a:ext cx="6566263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BB82390A-0EF3-0295-DE23-6959AC794F4A}"/>
              </a:ext>
            </a:extLst>
          </p:cNvPr>
          <p:cNvSpPr/>
          <p:nvPr/>
        </p:nvSpPr>
        <p:spPr>
          <a:xfrm>
            <a:off x="4543425" y="3181350"/>
            <a:ext cx="1295400" cy="1000125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F5019AEC-1DB2-98BA-2EEE-D06AD2C61328}"/>
              </a:ext>
            </a:extLst>
          </p:cNvPr>
          <p:cNvSpPr/>
          <p:nvPr/>
        </p:nvSpPr>
        <p:spPr>
          <a:xfrm>
            <a:off x="7106379" y="2305050"/>
            <a:ext cx="2785035" cy="609600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D7DB6B1B-F51E-E079-7A34-09F5239E349F}"/>
              </a:ext>
            </a:extLst>
          </p:cNvPr>
          <p:cNvSpPr/>
          <p:nvPr/>
        </p:nvSpPr>
        <p:spPr>
          <a:xfrm>
            <a:off x="8220075" y="3190875"/>
            <a:ext cx="1295400" cy="1000125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663954A5-564F-7FEA-EDD9-C46F6C8A0E7C}"/>
              </a:ext>
            </a:extLst>
          </p:cNvPr>
          <p:cNvSpPr/>
          <p:nvPr/>
        </p:nvSpPr>
        <p:spPr>
          <a:xfrm>
            <a:off x="3430137" y="723331"/>
            <a:ext cx="2752299" cy="723332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9008C1F1-264C-D062-7A18-96FFF7089F80}"/>
              </a:ext>
            </a:extLst>
          </p:cNvPr>
          <p:cNvSpPr/>
          <p:nvPr/>
        </p:nvSpPr>
        <p:spPr>
          <a:xfrm>
            <a:off x="7108209" y="730155"/>
            <a:ext cx="2752299" cy="723332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3499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26C0BDFB-502C-5305-C71A-A09F49685923}"/>
              </a:ext>
            </a:extLst>
          </p:cNvPr>
          <p:cNvSpPr txBox="1"/>
          <p:nvPr/>
        </p:nvSpPr>
        <p:spPr>
          <a:xfrm>
            <a:off x="7974419" y="5752215"/>
            <a:ext cx="2169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 plan découpe</a:t>
            </a:r>
          </a:p>
          <a:p>
            <a:pPr algn="ctr"/>
            <a:r>
              <a:rPr lang="fr-FR" dirty="0"/>
              <a:t>Medium</a:t>
            </a:r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87C2E889-C467-E7E8-0DAE-1C67701C4FCE}"/>
              </a:ext>
            </a:extLst>
          </p:cNvPr>
          <p:cNvSpPr/>
          <p:nvPr/>
        </p:nvSpPr>
        <p:spPr>
          <a:xfrm>
            <a:off x="3352800" y="259606"/>
            <a:ext cx="7357354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2362FC-5C6F-B566-64B9-8198FA99EB2A}"/>
              </a:ext>
            </a:extLst>
          </p:cNvPr>
          <p:cNvSpPr/>
          <p:nvPr/>
        </p:nvSpPr>
        <p:spPr>
          <a:xfrm>
            <a:off x="9129089" y="3806486"/>
            <a:ext cx="216000" cy="21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C38A127E-481A-6FF9-9282-B1217529F951}"/>
              </a:ext>
            </a:extLst>
          </p:cNvPr>
          <p:cNvCxnSpPr>
            <a:cxnSpLocks/>
            <a:stCxn id="5" idx="1"/>
            <a:endCxn id="5" idx="3"/>
          </p:cNvCxnSpPr>
          <p:nvPr/>
        </p:nvCxnSpPr>
        <p:spPr>
          <a:xfrm>
            <a:off x="9129089" y="3914486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3B47840D-1224-5B67-326B-069F2197F53C}"/>
              </a:ext>
            </a:extLst>
          </p:cNvPr>
          <p:cNvCxnSpPr>
            <a:cxnSpLocks/>
            <a:stCxn id="5" idx="2"/>
            <a:endCxn id="5" idx="0"/>
          </p:cNvCxnSpPr>
          <p:nvPr/>
        </p:nvCxnSpPr>
        <p:spPr>
          <a:xfrm flipV="1">
            <a:off x="9237089" y="3806486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C0B1FC8-C220-FB99-33EF-6B941B0CF439}"/>
              </a:ext>
            </a:extLst>
          </p:cNvPr>
          <p:cNvSpPr/>
          <p:nvPr/>
        </p:nvSpPr>
        <p:spPr>
          <a:xfrm>
            <a:off x="7685860" y="2519592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51B161DD-5FB8-3CF8-7498-6735A0A7BAB7}"/>
              </a:ext>
            </a:extLst>
          </p:cNvPr>
          <p:cNvCxnSpPr>
            <a:cxnSpLocks/>
            <a:stCxn id="9" idx="1"/>
            <a:endCxn id="9" idx="3"/>
          </p:cNvCxnSpPr>
          <p:nvPr/>
        </p:nvCxnSpPr>
        <p:spPr>
          <a:xfrm>
            <a:off x="7685860" y="26455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B5A1E771-FEBD-F608-B0D1-DC6B9D21E978}"/>
              </a:ext>
            </a:extLst>
          </p:cNvPr>
          <p:cNvCxnSpPr>
            <a:cxnSpLocks/>
            <a:stCxn id="9" idx="2"/>
            <a:endCxn id="9" idx="0"/>
          </p:cNvCxnSpPr>
          <p:nvPr/>
        </p:nvCxnSpPr>
        <p:spPr>
          <a:xfrm flipV="1">
            <a:off x="7811860" y="2519588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A513EE6-8E98-231B-373E-D0A2A906F638}"/>
              </a:ext>
            </a:extLst>
          </p:cNvPr>
          <p:cNvSpPr/>
          <p:nvPr/>
        </p:nvSpPr>
        <p:spPr>
          <a:xfrm>
            <a:off x="9117763" y="2520689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5A866812-97DA-C915-B534-DB12CDC555A3}"/>
              </a:ext>
            </a:extLst>
          </p:cNvPr>
          <p:cNvCxnSpPr>
            <a:cxnSpLocks/>
            <a:stCxn id="12" idx="1"/>
            <a:endCxn id="12" idx="3"/>
          </p:cNvCxnSpPr>
          <p:nvPr/>
        </p:nvCxnSpPr>
        <p:spPr>
          <a:xfrm>
            <a:off x="9117763" y="264669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BD320CF4-61C3-8F0C-7DB0-57CE1B5F5C1C}"/>
              </a:ext>
            </a:extLst>
          </p:cNvPr>
          <p:cNvCxnSpPr>
            <a:cxnSpLocks/>
            <a:stCxn id="12" idx="2"/>
            <a:endCxn id="12" idx="0"/>
          </p:cNvCxnSpPr>
          <p:nvPr/>
        </p:nvCxnSpPr>
        <p:spPr>
          <a:xfrm flipV="1">
            <a:off x="9243763" y="2520685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1529548-C0FF-83D3-DAE5-B20B6E63F444}"/>
              </a:ext>
            </a:extLst>
          </p:cNvPr>
          <p:cNvSpPr/>
          <p:nvPr/>
        </p:nvSpPr>
        <p:spPr>
          <a:xfrm>
            <a:off x="7514835" y="3624435"/>
            <a:ext cx="575994" cy="57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B76EFF8C-8515-CE35-BA21-6B40DDD4C617}"/>
              </a:ext>
            </a:extLst>
          </p:cNvPr>
          <p:cNvCxnSpPr>
            <a:cxnSpLocks/>
            <a:stCxn id="15" idx="1"/>
            <a:endCxn id="15" idx="3"/>
          </p:cNvCxnSpPr>
          <p:nvPr/>
        </p:nvCxnSpPr>
        <p:spPr>
          <a:xfrm>
            <a:off x="7514829" y="3912435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E2AA51CD-F2B4-B667-FCC9-C1FE9FA690CA}"/>
              </a:ext>
            </a:extLst>
          </p:cNvPr>
          <p:cNvCxnSpPr>
            <a:cxnSpLocks/>
            <a:stCxn id="15" idx="2"/>
            <a:endCxn id="15" idx="0"/>
          </p:cNvCxnSpPr>
          <p:nvPr/>
        </p:nvCxnSpPr>
        <p:spPr>
          <a:xfrm flipV="1">
            <a:off x="7802832" y="3624435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B1C32CB-F5EB-62C7-831F-97E1EA748A17}"/>
              </a:ext>
            </a:extLst>
          </p:cNvPr>
          <p:cNvSpPr/>
          <p:nvPr/>
        </p:nvSpPr>
        <p:spPr>
          <a:xfrm>
            <a:off x="5453777" y="3799391"/>
            <a:ext cx="216000" cy="21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E2E80ADF-9F6A-1724-155E-79AF976A0E1C}"/>
              </a:ext>
            </a:extLst>
          </p:cNvPr>
          <p:cNvCxnSpPr>
            <a:cxnSpLocks/>
            <a:stCxn id="19" idx="1"/>
            <a:endCxn id="19" idx="3"/>
          </p:cNvCxnSpPr>
          <p:nvPr/>
        </p:nvCxnSpPr>
        <p:spPr>
          <a:xfrm>
            <a:off x="5453777" y="3907391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8E61A276-F7EE-672B-CD90-B4F5EB5AA4F9}"/>
              </a:ext>
            </a:extLst>
          </p:cNvPr>
          <p:cNvCxnSpPr>
            <a:cxnSpLocks/>
            <a:stCxn id="19" idx="2"/>
            <a:endCxn id="19" idx="0"/>
          </p:cNvCxnSpPr>
          <p:nvPr/>
        </p:nvCxnSpPr>
        <p:spPr>
          <a:xfrm flipV="1">
            <a:off x="5561777" y="3799391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B1642DE-7BDC-74E2-B65E-0BF5DC52D790}"/>
              </a:ext>
            </a:extLst>
          </p:cNvPr>
          <p:cNvSpPr/>
          <p:nvPr/>
        </p:nvSpPr>
        <p:spPr>
          <a:xfrm>
            <a:off x="4010548" y="2512497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34719480-74BB-488C-9D1B-60D89083DE3D}"/>
              </a:ext>
            </a:extLst>
          </p:cNvPr>
          <p:cNvCxnSpPr>
            <a:cxnSpLocks/>
            <a:stCxn id="22" idx="1"/>
            <a:endCxn id="22" idx="3"/>
          </p:cNvCxnSpPr>
          <p:nvPr/>
        </p:nvCxnSpPr>
        <p:spPr>
          <a:xfrm>
            <a:off x="4010548" y="2638498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35018C73-7DFF-030E-108F-94110EEE3C9E}"/>
              </a:ext>
            </a:extLst>
          </p:cNvPr>
          <p:cNvCxnSpPr>
            <a:cxnSpLocks/>
            <a:stCxn id="22" idx="2"/>
            <a:endCxn id="22" idx="0"/>
          </p:cNvCxnSpPr>
          <p:nvPr/>
        </p:nvCxnSpPr>
        <p:spPr>
          <a:xfrm flipV="1">
            <a:off x="4136548" y="2512493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1B6F035B-4F11-17FD-AE56-F800F3B06697}"/>
              </a:ext>
            </a:extLst>
          </p:cNvPr>
          <p:cNvSpPr/>
          <p:nvPr/>
        </p:nvSpPr>
        <p:spPr>
          <a:xfrm>
            <a:off x="5442451" y="2513594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EF299690-2F79-B084-4B93-2C2537C7E711}"/>
              </a:ext>
            </a:extLst>
          </p:cNvPr>
          <p:cNvCxnSpPr>
            <a:cxnSpLocks/>
            <a:stCxn id="25" idx="1"/>
            <a:endCxn id="25" idx="3"/>
          </p:cNvCxnSpPr>
          <p:nvPr/>
        </p:nvCxnSpPr>
        <p:spPr>
          <a:xfrm>
            <a:off x="5442451" y="2639595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D9B7796D-7ED7-A906-FF45-479C94F6CBFB}"/>
              </a:ext>
            </a:extLst>
          </p:cNvPr>
          <p:cNvCxnSpPr>
            <a:cxnSpLocks/>
            <a:stCxn id="25" idx="2"/>
            <a:endCxn id="25" idx="0"/>
          </p:cNvCxnSpPr>
          <p:nvPr/>
        </p:nvCxnSpPr>
        <p:spPr>
          <a:xfrm flipV="1">
            <a:off x="5568451" y="2513590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D01487C7-5E06-EB57-A1F3-4EFBFC77ADB0}"/>
              </a:ext>
            </a:extLst>
          </p:cNvPr>
          <p:cNvSpPr/>
          <p:nvPr/>
        </p:nvSpPr>
        <p:spPr>
          <a:xfrm>
            <a:off x="3839523" y="3617340"/>
            <a:ext cx="575994" cy="57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67FC3AB4-A56A-3AAB-8C0C-B79B4AA00B1B}"/>
              </a:ext>
            </a:extLst>
          </p:cNvPr>
          <p:cNvCxnSpPr>
            <a:cxnSpLocks/>
            <a:stCxn id="28" idx="1"/>
            <a:endCxn id="28" idx="3"/>
          </p:cNvCxnSpPr>
          <p:nvPr/>
        </p:nvCxnSpPr>
        <p:spPr>
          <a:xfrm>
            <a:off x="3839517" y="3905340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F35590BE-2CD9-BBB1-E0BB-E8DB650C0E16}"/>
              </a:ext>
            </a:extLst>
          </p:cNvPr>
          <p:cNvCxnSpPr>
            <a:cxnSpLocks/>
            <a:stCxn id="28" idx="2"/>
            <a:endCxn id="28" idx="0"/>
          </p:cNvCxnSpPr>
          <p:nvPr/>
        </p:nvCxnSpPr>
        <p:spPr>
          <a:xfrm flipV="1">
            <a:off x="4127520" y="3617340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F68FDD40-F70C-5A55-6BBC-F117E98B93B2}"/>
              </a:ext>
            </a:extLst>
          </p:cNvPr>
          <p:cNvCxnSpPr>
            <a:cxnSpLocks/>
          </p:cNvCxnSpPr>
          <p:nvPr/>
        </p:nvCxnSpPr>
        <p:spPr>
          <a:xfrm>
            <a:off x="8387592" y="3412855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1A835B7D-EFF0-DC2E-F578-DE497F5A9ECA}"/>
              </a:ext>
            </a:extLst>
          </p:cNvPr>
          <p:cNvCxnSpPr>
            <a:cxnSpLocks/>
          </p:cNvCxnSpPr>
          <p:nvPr/>
        </p:nvCxnSpPr>
        <p:spPr>
          <a:xfrm flipV="1">
            <a:off x="8477592" y="3322855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E989AD44-8BC9-C1F1-488D-DA05D5CE5577}"/>
              </a:ext>
            </a:extLst>
          </p:cNvPr>
          <p:cNvSpPr/>
          <p:nvPr/>
        </p:nvSpPr>
        <p:spPr>
          <a:xfrm>
            <a:off x="8372403" y="3302093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EC76446C-F013-D5B7-E44F-C493712EAB15}"/>
              </a:ext>
            </a:extLst>
          </p:cNvPr>
          <p:cNvCxnSpPr>
            <a:cxnSpLocks/>
          </p:cNvCxnSpPr>
          <p:nvPr/>
        </p:nvCxnSpPr>
        <p:spPr>
          <a:xfrm>
            <a:off x="4715998" y="341357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A7A9A414-D99E-6F25-6018-F1B908F7A854}"/>
              </a:ext>
            </a:extLst>
          </p:cNvPr>
          <p:cNvCxnSpPr>
            <a:cxnSpLocks/>
          </p:cNvCxnSpPr>
          <p:nvPr/>
        </p:nvCxnSpPr>
        <p:spPr>
          <a:xfrm flipV="1">
            <a:off x="4805998" y="332357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9081FAE5-C387-9E1A-0CEF-6D7B201F1079}"/>
              </a:ext>
            </a:extLst>
          </p:cNvPr>
          <p:cNvSpPr/>
          <p:nvPr/>
        </p:nvSpPr>
        <p:spPr>
          <a:xfrm>
            <a:off x="4697091" y="3302093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7F92D54D-6E4D-418F-6521-A70030428F68}"/>
              </a:ext>
            </a:extLst>
          </p:cNvPr>
          <p:cNvSpPr txBox="1"/>
          <p:nvPr/>
        </p:nvSpPr>
        <p:spPr>
          <a:xfrm>
            <a:off x="3895607" y="232255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AAFAA6AA-9FDC-8E6E-D8D7-5AD33FDD51CD}"/>
              </a:ext>
            </a:extLst>
          </p:cNvPr>
          <p:cNvSpPr txBox="1"/>
          <p:nvPr/>
        </p:nvSpPr>
        <p:spPr>
          <a:xfrm>
            <a:off x="7583687" y="2326904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0BE52C0E-4737-D4CB-9430-12A1B18E3A75}"/>
              </a:ext>
            </a:extLst>
          </p:cNvPr>
          <p:cNvSpPr txBox="1"/>
          <p:nvPr/>
        </p:nvSpPr>
        <p:spPr>
          <a:xfrm>
            <a:off x="5336876" y="231819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7DF0671E-8C48-E788-15C6-67D08BCA04A4}"/>
              </a:ext>
            </a:extLst>
          </p:cNvPr>
          <p:cNvSpPr txBox="1"/>
          <p:nvPr/>
        </p:nvSpPr>
        <p:spPr>
          <a:xfrm>
            <a:off x="9011893" y="2318196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7mm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3B3CEE78-057F-59CD-07EB-12B8C98CA0B8}"/>
              </a:ext>
            </a:extLst>
          </p:cNvPr>
          <p:cNvSpPr txBox="1"/>
          <p:nvPr/>
        </p:nvSpPr>
        <p:spPr>
          <a:xfrm>
            <a:off x="5316430" y="3588131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 mm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4040C0E5-8986-2B6C-E7F1-D8CED49A40EA}"/>
              </a:ext>
            </a:extLst>
          </p:cNvPr>
          <p:cNvSpPr txBox="1"/>
          <p:nvPr/>
        </p:nvSpPr>
        <p:spPr>
          <a:xfrm>
            <a:off x="8969676" y="357506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 mm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D8BA5CA6-010F-545F-A064-C12DEB01D59A}"/>
              </a:ext>
            </a:extLst>
          </p:cNvPr>
          <p:cNvSpPr txBox="1"/>
          <p:nvPr/>
        </p:nvSpPr>
        <p:spPr>
          <a:xfrm>
            <a:off x="8252388" y="3455294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 mm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B560BA0B-A1B8-6135-F6EE-B352F27026E2}"/>
              </a:ext>
            </a:extLst>
          </p:cNvPr>
          <p:cNvSpPr txBox="1"/>
          <p:nvPr/>
        </p:nvSpPr>
        <p:spPr>
          <a:xfrm>
            <a:off x="4551960" y="3467056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6 mm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568FF651-0693-D4E6-E7A2-E609FA2AB213}"/>
              </a:ext>
            </a:extLst>
          </p:cNvPr>
          <p:cNvSpPr txBox="1"/>
          <p:nvPr/>
        </p:nvSpPr>
        <p:spPr>
          <a:xfrm>
            <a:off x="3818745" y="3433083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16mm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D19C7DE-003E-B0F6-E9EF-2CF1DAC78054}"/>
              </a:ext>
            </a:extLst>
          </p:cNvPr>
          <p:cNvSpPr txBox="1"/>
          <p:nvPr/>
        </p:nvSpPr>
        <p:spPr>
          <a:xfrm>
            <a:off x="7532951" y="342872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16mm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E2DC11B-F009-287B-35FF-40C01EDFD5CC}"/>
              </a:ext>
            </a:extLst>
          </p:cNvPr>
          <p:cNvSpPr/>
          <p:nvPr/>
        </p:nvSpPr>
        <p:spPr>
          <a:xfrm>
            <a:off x="7106379" y="2305050"/>
            <a:ext cx="2785035" cy="609600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6BAD1B9-5C3A-528F-838F-A2F38601C0E2}"/>
              </a:ext>
            </a:extLst>
          </p:cNvPr>
          <p:cNvSpPr/>
          <p:nvPr/>
        </p:nvSpPr>
        <p:spPr>
          <a:xfrm>
            <a:off x="8220075" y="3190875"/>
            <a:ext cx="1295400" cy="1000125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FC86270-D4FF-5594-0756-DBB746328DC9}"/>
              </a:ext>
            </a:extLst>
          </p:cNvPr>
          <p:cNvSpPr/>
          <p:nvPr/>
        </p:nvSpPr>
        <p:spPr>
          <a:xfrm>
            <a:off x="3429729" y="2295525"/>
            <a:ext cx="2785035" cy="609600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BC1158D-3179-5977-BDFC-C2EBE7CA5A35}"/>
              </a:ext>
            </a:extLst>
          </p:cNvPr>
          <p:cNvSpPr/>
          <p:nvPr/>
        </p:nvSpPr>
        <p:spPr>
          <a:xfrm>
            <a:off x="4543425" y="3181350"/>
            <a:ext cx="1295400" cy="1000125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E9005C7-4749-F248-0F63-4F858E5AAF63}"/>
              </a:ext>
            </a:extLst>
          </p:cNvPr>
          <p:cNvSpPr/>
          <p:nvPr/>
        </p:nvSpPr>
        <p:spPr>
          <a:xfrm>
            <a:off x="3430137" y="723331"/>
            <a:ext cx="2752299" cy="723332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278987B-EEC4-9A2C-FA67-1FC596D2C854}"/>
              </a:ext>
            </a:extLst>
          </p:cNvPr>
          <p:cNvSpPr/>
          <p:nvPr/>
        </p:nvSpPr>
        <p:spPr>
          <a:xfrm>
            <a:off x="7108209" y="730155"/>
            <a:ext cx="2752299" cy="723332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531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16">
            <a:extLst>
              <a:ext uri="{FF2B5EF4-FFF2-40B4-BE49-F238E27FC236}">
                <a16:creationId xmlns:a16="http://schemas.microsoft.com/office/drawing/2014/main" id="{844DB2D6-1E67-0CF7-7809-4F1348081709}"/>
              </a:ext>
            </a:extLst>
          </p:cNvPr>
          <p:cNvSpPr txBox="1"/>
          <p:nvPr/>
        </p:nvSpPr>
        <p:spPr>
          <a:xfrm>
            <a:off x="9115618" y="5752215"/>
            <a:ext cx="2169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Source TCO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2931351-0FEB-9D2D-4C49-2A81CF4D281D}"/>
              </a:ext>
            </a:extLst>
          </p:cNvPr>
          <p:cNvSpPr txBox="1"/>
          <p:nvPr/>
        </p:nvSpPr>
        <p:spPr>
          <a:xfrm>
            <a:off x="7113397" y="162710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Vitesse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832EE444-82BF-CA02-7CFF-C971D6A4D4AF}"/>
              </a:ext>
            </a:extLst>
          </p:cNvPr>
          <p:cNvSpPr txBox="1"/>
          <p:nvPr/>
        </p:nvSpPr>
        <p:spPr>
          <a:xfrm>
            <a:off x="8490980" y="162710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Inertie / DCC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A4DBC-88B5-6473-5279-9410D2A5787A}"/>
              </a:ext>
            </a:extLst>
          </p:cNvPr>
          <p:cNvSpPr/>
          <p:nvPr/>
        </p:nvSpPr>
        <p:spPr>
          <a:xfrm>
            <a:off x="7040684" y="659220"/>
            <a:ext cx="2880000" cy="4433776"/>
          </a:xfrm>
          <a:prstGeom prst="rect">
            <a:avLst/>
          </a:prstGeom>
          <a:noFill/>
          <a:ln w="22225" cap="flat">
            <a:solidFill>
              <a:schemeClr val="tx1"/>
            </a:solidFill>
            <a:miter lim="800000"/>
          </a:ln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 dirty="0">
              <a:solidFill>
                <a:srgbClr val="0070C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A5725A7B-FAB7-D9B7-BB07-057F0CE0FE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7" t="3176" r="19027" b="85473"/>
          <a:stretch/>
        </p:blipFill>
        <p:spPr>
          <a:xfrm rot="10800000">
            <a:off x="7113397" y="737321"/>
            <a:ext cx="2745000" cy="720000"/>
          </a:xfrm>
          <a:prstGeom prst="rect">
            <a:avLst/>
          </a:prstGeom>
        </p:spPr>
      </p:pic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3F045FFF-B1D6-54EB-F576-A8C1CE6EA7D2}"/>
              </a:ext>
            </a:extLst>
          </p:cNvPr>
          <p:cNvCxnSpPr>
            <a:cxnSpLocks/>
          </p:cNvCxnSpPr>
          <p:nvPr/>
        </p:nvCxnSpPr>
        <p:spPr>
          <a:xfrm rot="5400000">
            <a:off x="7827091" y="98613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E6E6D68D-0FA3-01D3-629D-C9DD0A7FB1CB}"/>
              </a:ext>
            </a:extLst>
          </p:cNvPr>
          <p:cNvCxnSpPr>
            <a:cxnSpLocks/>
          </p:cNvCxnSpPr>
          <p:nvPr/>
        </p:nvCxnSpPr>
        <p:spPr>
          <a:xfrm rot="540000">
            <a:off x="7957721" y="85550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D9007195-487C-D9D4-5107-97A4E49CEA0B}"/>
              </a:ext>
            </a:extLst>
          </p:cNvPr>
          <p:cNvCxnSpPr>
            <a:cxnSpLocks/>
          </p:cNvCxnSpPr>
          <p:nvPr/>
        </p:nvCxnSpPr>
        <p:spPr>
          <a:xfrm rot="540000">
            <a:off x="7683069" y="1103363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467C1514-0397-391D-5EE5-5F97ACC1EE3C}"/>
              </a:ext>
            </a:extLst>
          </p:cNvPr>
          <p:cNvCxnSpPr>
            <a:cxnSpLocks/>
          </p:cNvCxnSpPr>
          <p:nvPr/>
        </p:nvCxnSpPr>
        <p:spPr>
          <a:xfrm rot="5400000">
            <a:off x="7788574" y="120886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192DA371-32EA-3C71-3A52-62E47AFCE6D5}"/>
              </a:ext>
            </a:extLst>
          </p:cNvPr>
          <p:cNvCxnSpPr>
            <a:cxnSpLocks/>
          </p:cNvCxnSpPr>
          <p:nvPr/>
        </p:nvCxnSpPr>
        <p:spPr>
          <a:xfrm rot="5400000">
            <a:off x="7845514" y="74831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6978A6CD-912A-134F-CAC9-AC35B04560E0}"/>
              </a:ext>
            </a:extLst>
          </p:cNvPr>
          <p:cNvCxnSpPr>
            <a:cxnSpLocks/>
          </p:cNvCxnSpPr>
          <p:nvPr/>
        </p:nvCxnSpPr>
        <p:spPr>
          <a:xfrm rot="540000">
            <a:off x="7502205" y="857180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2B36A484-211D-B0DA-0DC2-3A16C62D85C3}"/>
              </a:ext>
            </a:extLst>
          </p:cNvPr>
          <p:cNvCxnSpPr>
            <a:cxnSpLocks/>
          </p:cNvCxnSpPr>
          <p:nvPr/>
        </p:nvCxnSpPr>
        <p:spPr>
          <a:xfrm rot="540000">
            <a:off x="7463682" y="109498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47E6C207-0BC6-E062-C112-C0FD5497068D}"/>
              </a:ext>
            </a:extLst>
          </p:cNvPr>
          <p:cNvCxnSpPr>
            <a:cxnSpLocks/>
          </p:cNvCxnSpPr>
          <p:nvPr/>
        </p:nvCxnSpPr>
        <p:spPr>
          <a:xfrm rot="5400000">
            <a:off x="8738142" y="100288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0A57533C-266D-DABF-65D1-F4C572BE2404}"/>
              </a:ext>
            </a:extLst>
          </p:cNvPr>
          <p:cNvCxnSpPr>
            <a:cxnSpLocks/>
          </p:cNvCxnSpPr>
          <p:nvPr/>
        </p:nvCxnSpPr>
        <p:spPr>
          <a:xfrm rot="540000">
            <a:off x="8627608" y="87225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106871E2-0162-1AB3-8F16-0621DD2075EF}"/>
              </a:ext>
            </a:extLst>
          </p:cNvPr>
          <p:cNvCxnSpPr>
            <a:cxnSpLocks/>
          </p:cNvCxnSpPr>
          <p:nvPr/>
        </p:nvCxnSpPr>
        <p:spPr>
          <a:xfrm rot="540000">
            <a:off x="8830249" y="111006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E6FC921B-B1EA-A466-7011-6D893D74EFAB}"/>
              </a:ext>
            </a:extLst>
          </p:cNvPr>
          <p:cNvCxnSpPr>
            <a:cxnSpLocks/>
          </p:cNvCxnSpPr>
          <p:nvPr/>
        </p:nvCxnSpPr>
        <p:spPr>
          <a:xfrm rot="5400000">
            <a:off x="8282626" y="989483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A285F7EB-EDC8-DE5F-C57D-14970D34BA51}"/>
              </a:ext>
            </a:extLst>
          </p:cNvPr>
          <p:cNvCxnSpPr>
            <a:cxnSpLocks/>
          </p:cNvCxnSpPr>
          <p:nvPr/>
        </p:nvCxnSpPr>
        <p:spPr>
          <a:xfrm rot="540000">
            <a:off x="8413256" y="85885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6D984244-7129-7DB3-40C6-AB25BC932C91}"/>
              </a:ext>
            </a:extLst>
          </p:cNvPr>
          <p:cNvCxnSpPr>
            <a:cxnSpLocks/>
          </p:cNvCxnSpPr>
          <p:nvPr/>
        </p:nvCxnSpPr>
        <p:spPr>
          <a:xfrm rot="5400000">
            <a:off x="8244109" y="1212220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9B5B3B41-BFE0-A9BB-E53D-184B9FAC76D1}"/>
              </a:ext>
            </a:extLst>
          </p:cNvPr>
          <p:cNvCxnSpPr>
            <a:cxnSpLocks/>
          </p:cNvCxnSpPr>
          <p:nvPr/>
        </p:nvCxnSpPr>
        <p:spPr>
          <a:xfrm rot="5400000">
            <a:off x="8301049" y="75166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C3E10213-FC44-3FD5-330A-A83AF28AAC3F}"/>
              </a:ext>
            </a:extLst>
          </p:cNvPr>
          <p:cNvCxnSpPr>
            <a:cxnSpLocks/>
          </p:cNvCxnSpPr>
          <p:nvPr/>
        </p:nvCxnSpPr>
        <p:spPr>
          <a:xfrm rot="540000">
            <a:off x="8374733" y="109666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80287205-BE07-3573-5B43-B6925BF6442E}"/>
              </a:ext>
            </a:extLst>
          </p:cNvPr>
          <p:cNvCxnSpPr>
            <a:cxnSpLocks/>
          </p:cNvCxnSpPr>
          <p:nvPr/>
        </p:nvCxnSpPr>
        <p:spPr>
          <a:xfrm rot="540000">
            <a:off x="8865417" y="87895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6F48F8DC-2889-A217-6600-6725309C1285}"/>
              </a:ext>
            </a:extLst>
          </p:cNvPr>
          <p:cNvCxnSpPr>
            <a:cxnSpLocks/>
          </p:cNvCxnSpPr>
          <p:nvPr/>
        </p:nvCxnSpPr>
        <p:spPr>
          <a:xfrm rot="5400000">
            <a:off x="9197016" y="1004560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E0A09EBC-593F-42FC-AFAC-65326BCCCF64}"/>
              </a:ext>
            </a:extLst>
          </p:cNvPr>
          <p:cNvCxnSpPr>
            <a:cxnSpLocks/>
          </p:cNvCxnSpPr>
          <p:nvPr/>
        </p:nvCxnSpPr>
        <p:spPr>
          <a:xfrm rot="5400000">
            <a:off x="9158499" y="122729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 droit 59">
            <a:extLst>
              <a:ext uri="{FF2B5EF4-FFF2-40B4-BE49-F238E27FC236}">
                <a16:creationId xmlns:a16="http://schemas.microsoft.com/office/drawing/2014/main" id="{ABFAC5E3-A3FC-4086-0981-8CCE6FD3E53B}"/>
              </a:ext>
            </a:extLst>
          </p:cNvPr>
          <p:cNvCxnSpPr>
            <a:cxnSpLocks/>
          </p:cNvCxnSpPr>
          <p:nvPr/>
        </p:nvCxnSpPr>
        <p:spPr>
          <a:xfrm rot="5400000">
            <a:off x="9215439" y="76674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04B7E622-3270-7098-28EE-E64569076D11}"/>
              </a:ext>
            </a:extLst>
          </p:cNvPr>
          <p:cNvCxnSpPr>
            <a:cxnSpLocks/>
          </p:cNvCxnSpPr>
          <p:nvPr/>
        </p:nvCxnSpPr>
        <p:spPr>
          <a:xfrm rot="540000">
            <a:off x="9086482" y="873933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F721C65B-F649-2974-26B3-A0DA214EB2BA}"/>
              </a:ext>
            </a:extLst>
          </p:cNvPr>
          <p:cNvCxnSpPr>
            <a:cxnSpLocks/>
          </p:cNvCxnSpPr>
          <p:nvPr/>
        </p:nvCxnSpPr>
        <p:spPr>
          <a:xfrm rot="540000">
            <a:off x="9289123" y="111174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908C27CD-BAD2-345B-0DCE-86FEC2769820}"/>
              </a:ext>
            </a:extLst>
          </p:cNvPr>
          <p:cNvCxnSpPr>
            <a:cxnSpLocks/>
          </p:cNvCxnSpPr>
          <p:nvPr/>
        </p:nvCxnSpPr>
        <p:spPr>
          <a:xfrm rot="5400000">
            <a:off x="9655886" y="1006238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6" name="Connecteur droit 895">
            <a:extLst>
              <a:ext uri="{FF2B5EF4-FFF2-40B4-BE49-F238E27FC236}">
                <a16:creationId xmlns:a16="http://schemas.microsoft.com/office/drawing/2014/main" id="{91563315-9135-13FD-51E8-8B7D696E7158}"/>
              </a:ext>
            </a:extLst>
          </p:cNvPr>
          <p:cNvCxnSpPr>
            <a:cxnSpLocks/>
          </p:cNvCxnSpPr>
          <p:nvPr/>
        </p:nvCxnSpPr>
        <p:spPr>
          <a:xfrm rot="540000">
            <a:off x="9511864" y="112346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3" name="Connecteur droit 902">
            <a:extLst>
              <a:ext uri="{FF2B5EF4-FFF2-40B4-BE49-F238E27FC236}">
                <a16:creationId xmlns:a16="http://schemas.microsoft.com/office/drawing/2014/main" id="{AB748D45-90C2-0CBB-87E8-D0B69BAFB8A3}"/>
              </a:ext>
            </a:extLst>
          </p:cNvPr>
          <p:cNvCxnSpPr>
            <a:cxnSpLocks/>
          </p:cNvCxnSpPr>
          <p:nvPr/>
        </p:nvCxnSpPr>
        <p:spPr>
          <a:xfrm rot="5400000">
            <a:off x="9617369" y="1228975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5" name="Connecteur droit 904">
            <a:extLst>
              <a:ext uri="{FF2B5EF4-FFF2-40B4-BE49-F238E27FC236}">
                <a16:creationId xmlns:a16="http://schemas.microsoft.com/office/drawing/2014/main" id="{F055AA47-F066-E0C2-2683-4FE24DAAF019}"/>
              </a:ext>
            </a:extLst>
          </p:cNvPr>
          <p:cNvCxnSpPr>
            <a:cxnSpLocks/>
          </p:cNvCxnSpPr>
          <p:nvPr/>
        </p:nvCxnSpPr>
        <p:spPr>
          <a:xfrm rot="5400000">
            <a:off x="9674309" y="76842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6" name="Connecteur droit 905">
            <a:extLst>
              <a:ext uri="{FF2B5EF4-FFF2-40B4-BE49-F238E27FC236}">
                <a16:creationId xmlns:a16="http://schemas.microsoft.com/office/drawing/2014/main" id="{DD2CA2D5-E25A-EDED-C4AE-C5981C707717}"/>
              </a:ext>
            </a:extLst>
          </p:cNvPr>
          <p:cNvCxnSpPr>
            <a:cxnSpLocks/>
          </p:cNvCxnSpPr>
          <p:nvPr/>
        </p:nvCxnSpPr>
        <p:spPr>
          <a:xfrm rot="540000">
            <a:off x="9545352" y="87561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8" name="Connecteur droit 907">
            <a:extLst>
              <a:ext uri="{FF2B5EF4-FFF2-40B4-BE49-F238E27FC236}">
                <a16:creationId xmlns:a16="http://schemas.microsoft.com/office/drawing/2014/main" id="{ADC4B9BE-7C77-434A-4FF4-F97749657257}"/>
              </a:ext>
            </a:extLst>
          </p:cNvPr>
          <p:cNvCxnSpPr>
            <a:cxnSpLocks/>
          </p:cNvCxnSpPr>
          <p:nvPr/>
        </p:nvCxnSpPr>
        <p:spPr>
          <a:xfrm rot="540000">
            <a:off x="9747993" y="111341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5" name="ZoneTexte 914">
            <a:extLst>
              <a:ext uri="{FF2B5EF4-FFF2-40B4-BE49-F238E27FC236}">
                <a16:creationId xmlns:a16="http://schemas.microsoft.com/office/drawing/2014/main" id="{66CEE6B8-EE82-C267-0BCD-7A65DFD647D0}"/>
              </a:ext>
            </a:extLst>
          </p:cNvPr>
          <p:cNvSpPr txBox="1"/>
          <p:nvPr/>
        </p:nvSpPr>
        <p:spPr>
          <a:xfrm>
            <a:off x="8539859" y="327824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Manuel</a:t>
            </a:r>
          </a:p>
        </p:txBody>
      </p:sp>
      <p:sp>
        <p:nvSpPr>
          <p:cNvPr id="917" name="ZoneTexte 916">
            <a:extLst>
              <a:ext uri="{FF2B5EF4-FFF2-40B4-BE49-F238E27FC236}">
                <a16:creationId xmlns:a16="http://schemas.microsoft.com/office/drawing/2014/main" id="{7933EBA8-24ED-FF41-85BE-B53891107997}"/>
              </a:ext>
            </a:extLst>
          </p:cNvPr>
          <p:cNvSpPr txBox="1"/>
          <p:nvPr/>
        </p:nvSpPr>
        <p:spPr>
          <a:xfrm>
            <a:off x="7138191" y="4262303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Démarrer</a:t>
            </a:r>
          </a:p>
        </p:txBody>
      </p:sp>
      <p:sp>
        <p:nvSpPr>
          <p:cNvPr id="918" name="ZoneTexte 917">
            <a:extLst>
              <a:ext uri="{FF2B5EF4-FFF2-40B4-BE49-F238E27FC236}">
                <a16:creationId xmlns:a16="http://schemas.microsoft.com/office/drawing/2014/main" id="{BA14DD70-1ED0-2E5F-9DC5-8444088BEC99}"/>
              </a:ext>
            </a:extLst>
          </p:cNvPr>
          <p:cNvSpPr txBox="1"/>
          <p:nvPr/>
        </p:nvSpPr>
        <p:spPr>
          <a:xfrm>
            <a:off x="8539859" y="4257868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Automatique</a:t>
            </a:r>
          </a:p>
        </p:txBody>
      </p:sp>
      <p:grpSp>
        <p:nvGrpSpPr>
          <p:cNvPr id="925" name="Groupe 924">
            <a:extLst>
              <a:ext uri="{FF2B5EF4-FFF2-40B4-BE49-F238E27FC236}">
                <a16:creationId xmlns:a16="http://schemas.microsoft.com/office/drawing/2014/main" id="{7BA783EF-EF75-A91D-95F9-13281346C375}"/>
              </a:ext>
            </a:extLst>
          </p:cNvPr>
          <p:cNvGrpSpPr/>
          <p:nvPr/>
        </p:nvGrpSpPr>
        <p:grpSpPr>
          <a:xfrm>
            <a:off x="7141239" y="2014652"/>
            <a:ext cx="1378856" cy="1163957"/>
            <a:chOff x="3291850" y="2019643"/>
            <a:chExt cx="1378856" cy="1163957"/>
          </a:xfrm>
        </p:grpSpPr>
        <p:grpSp>
          <p:nvGrpSpPr>
            <p:cNvPr id="927" name="Groupe 926">
              <a:extLst>
                <a:ext uri="{FF2B5EF4-FFF2-40B4-BE49-F238E27FC236}">
                  <a16:creationId xmlns:a16="http://schemas.microsoft.com/office/drawing/2014/main" id="{985A68FA-61A0-AAC0-0F7D-0C35FED200DA}"/>
                </a:ext>
              </a:extLst>
            </p:cNvPr>
            <p:cNvGrpSpPr/>
            <p:nvPr/>
          </p:nvGrpSpPr>
          <p:grpSpPr>
            <a:xfrm>
              <a:off x="3291850" y="2019643"/>
              <a:ext cx="1378856" cy="1163957"/>
              <a:chOff x="6743417" y="2028233"/>
              <a:chExt cx="1378856" cy="1163957"/>
            </a:xfrm>
          </p:grpSpPr>
          <p:sp>
            <p:nvSpPr>
              <p:cNvPr id="937" name="Ellipse 936">
                <a:extLst>
                  <a:ext uri="{FF2B5EF4-FFF2-40B4-BE49-F238E27FC236}">
                    <a16:creationId xmlns:a16="http://schemas.microsoft.com/office/drawing/2014/main" id="{CAFCCA0C-76A6-2E0C-9F14-943D1664CE92}"/>
                  </a:ext>
                </a:extLst>
              </p:cNvPr>
              <p:cNvSpPr/>
              <p:nvPr/>
            </p:nvSpPr>
            <p:spPr>
              <a:xfrm>
                <a:off x="7289228" y="2532437"/>
                <a:ext cx="252000" cy="25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70C0"/>
                  </a:solidFill>
                </a:endParaRPr>
              </a:p>
            </p:txBody>
          </p:sp>
          <p:grpSp>
            <p:nvGrpSpPr>
              <p:cNvPr id="938" name="Groupe 937">
                <a:extLst>
                  <a:ext uri="{FF2B5EF4-FFF2-40B4-BE49-F238E27FC236}">
                    <a16:creationId xmlns:a16="http://schemas.microsoft.com/office/drawing/2014/main" id="{BF881FC7-3371-8B34-CCB6-63FF665F6064}"/>
                  </a:ext>
                </a:extLst>
              </p:cNvPr>
              <p:cNvGrpSpPr/>
              <p:nvPr/>
            </p:nvGrpSpPr>
            <p:grpSpPr>
              <a:xfrm>
                <a:off x="6743417" y="2028233"/>
                <a:ext cx="1378856" cy="1163957"/>
                <a:chOff x="3953984" y="1431397"/>
                <a:chExt cx="1378856" cy="1163957"/>
              </a:xfrm>
            </p:grpSpPr>
            <p:sp>
              <p:nvSpPr>
                <p:cNvPr id="947" name="Ellipse 946">
                  <a:extLst>
                    <a:ext uri="{FF2B5EF4-FFF2-40B4-BE49-F238E27FC236}">
                      <a16:creationId xmlns:a16="http://schemas.microsoft.com/office/drawing/2014/main" id="{75D798A4-35A2-369F-FF06-CDEF83C7C83A}"/>
                    </a:ext>
                  </a:extLst>
                </p:cNvPr>
                <p:cNvSpPr/>
                <p:nvPr/>
              </p:nvSpPr>
              <p:spPr>
                <a:xfrm>
                  <a:off x="4223982" y="1655174"/>
                  <a:ext cx="805218" cy="783826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2400" b="1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948" name="ZoneTexte 947">
                  <a:extLst>
                    <a:ext uri="{FF2B5EF4-FFF2-40B4-BE49-F238E27FC236}">
                      <a16:creationId xmlns:a16="http://schemas.microsoft.com/office/drawing/2014/main" id="{BECD2FD1-9527-FDAF-1B9E-281CE6EABD4F}"/>
                    </a:ext>
                  </a:extLst>
                </p:cNvPr>
                <p:cNvSpPr txBox="1"/>
                <p:nvPr/>
              </p:nvSpPr>
              <p:spPr>
                <a:xfrm>
                  <a:off x="4182631" y="2379910"/>
                  <a:ext cx="36266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-14</a:t>
                  </a:r>
                </a:p>
              </p:txBody>
            </p:sp>
            <p:sp>
              <p:nvSpPr>
                <p:cNvPr id="955" name="ZoneTexte 954">
                  <a:extLst>
                    <a:ext uri="{FF2B5EF4-FFF2-40B4-BE49-F238E27FC236}">
                      <a16:creationId xmlns:a16="http://schemas.microsoft.com/office/drawing/2014/main" id="{153DA741-AD3E-7D09-EEDF-386075A772A4}"/>
                    </a:ext>
                  </a:extLst>
                </p:cNvPr>
                <p:cNvSpPr txBox="1"/>
                <p:nvPr/>
              </p:nvSpPr>
              <p:spPr>
                <a:xfrm>
                  <a:off x="4042135" y="2241357"/>
                  <a:ext cx="345241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-12</a:t>
                  </a:r>
                </a:p>
              </p:txBody>
            </p:sp>
            <p:sp>
              <p:nvSpPr>
                <p:cNvPr id="957" name="ZoneTexte 956">
                  <a:extLst>
                    <a:ext uri="{FF2B5EF4-FFF2-40B4-BE49-F238E27FC236}">
                      <a16:creationId xmlns:a16="http://schemas.microsoft.com/office/drawing/2014/main" id="{DB8E4EBB-B136-2CCC-55FE-1570DBE2BA40}"/>
                    </a:ext>
                  </a:extLst>
                </p:cNvPr>
                <p:cNvSpPr txBox="1"/>
                <p:nvPr/>
              </p:nvSpPr>
              <p:spPr>
                <a:xfrm>
                  <a:off x="3953984" y="2072254"/>
                  <a:ext cx="37049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-10</a:t>
                  </a:r>
                </a:p>
              </p:txBody>
            </p:sp>
            <p:sp>
              <p:nvSpPr>
                <p:cNvPr id="958" name="ZoneTexte 957">
                  <a:extLst>
                    <a:ext uri="{FF2B5EF4-FFF2-40B4-BE49-F238E27FC236}">
                      <a16:creationId xmlns:a16="http://schemas.microsoft.com/office/drawing/2014/main" id="{46E94F8F-724E-278C-97E8-99AFD6A002FB}"/>
                    </a:ext>
                  </a:extLst>
                </p:cNvPr>
                <p:cNvSpPr txBox="1"/>
                <p:nvPr/>
              </p:nvSpPr>
              <p:spPr>
                <a:xfrm>
                  <a:off x="3966003" y="1895015"/>
                  <a:ext cx="30141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-8</a:t>
                  </a:r>
                </a:p>
              </p:txBody>
            </p:sp>
            <p:sp>
              <p:nvSpPr>
                <p:cNvPr id="512" name="ZoneTexte 511">
                  <a:extLst>
                    <a:ext uri="{FF2B5EF4-FFF2-40B4-BE49-F238E27FC236}">
                      <a16:creationId xmlns:a16="http://schemas.microsoft.com/office/drawing/2014/main" id="{C873AA93-910A-6536-29DB-B5D4A9D8A1C1}"/>
                    </a:ext>
                  </a:extLst>
                </p:cNvPr>
                <p:cNvSpPr txBox="1"/>
                <p:nvPr/>
              </p:nvSpPr>
              <p:spPr>
                <a:xfrm>
                  <a:off x="4027921" y="1698682"/>
                  <a:ext cx="26548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-6</a:t>
                  </a:r>
                </a:p>
              </p:txBody>
            </p:sp>
            <p:sp>
              <p:nvSpPr>
                <p:cNvPr id="513" name="ZoneTexte 512">
                  <a:extLst>
                    <a:ext uri="{FF2B5EF4-FFF2-40B4-BE49-F238E27FC236}">
                      <a16:creationId xmlns:a16="http://schemas.microsoft.com/office/drawing/2014/main" id="{EEED90A1-0643-3124-FD8F-C86BE29C62E2}"/>
                    </a:ext>
                  </a:extLst>
                </p:cNvPr>
                <p:cNvSpPr txBox="1"/>
                <p:nvPr/>
              </p:nvSpPr>
              <p:spPr>
                <a:xfrm>
                  <a:off x="4136218" y="1548083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-4</a:t>
                  </a:r>
                </a:p>
              </p:txBody>
            </p:sp>
            <p:sp>
              <p:nvSpPr>
                <p:cNvPr id="514" name="ZoneTexte 513">
                  <a:extLst>
                    <a:ext uri="{FF2B5EF4-FFF2-40B4-BE49-F238E27FC236}">
                      <a16:creationId xmlns:a16="http://schemas.microsoft.com/office/drawing/2014/main" id="{3CC6A87A-7A50-CEF2-8C62-A305CF314DDB}"/>
                    </a:ext>
                  </a:extLst>
                </p:cNvPr>
                <p:cNvSpPr txBox="1"/>
                <p:nvPr/>
              </p:nvSpPr>
              <p:spPr>
                <a:xfrm>
                  <a:off x="4511932" y="1431397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800" b="1" dirty="0">
                      <a:solidFill>
                        <a:srgbClr val="0070C0"/>
                      </a:solidFill>
                    </a:rPr>
                    <a:t>0</a:t>
                  </a:r>
                </a:p>
              </p:txBody>
            </p:sp>
            <p:sp>
              <p:nvSpPr>
                <p:cNvPr id="515" name="ZoneTexte 514">
                  <a:extLst>
                    <a:ext uri="{FF2B5EF4-FFF2-40B4-BE49-F238E27FC236}">
                      <a16:creationId xmlns:a16="http://schemas.microsoft.com/office/drawing/2014/main" id="{049EED04-E6EA-9B45-B60F-1B9E9B086F04}"/>
                    </a:ext>
                  </a:extLst>
                </p:cNvPr>
                <p:cNvSpPr txBox="1"/>
                <p:nvPr/>
              </p:nvSpPr>
              <p:spPr>
                <a:xfrm>
                  <a:off x="4298316" y="1465169"/>
                  <a:ext cx="292721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-2</a:t>
                  </a:r>
                </a:p>
              </p:txBody>
            </p:sp>
            <p:cxnSp>
              <p:nvCxnSpPr>
                <p:cNvPr id="516" name="Connecteur droit 515">
                  <a:extLst>
                    <a:ext uri="{FF2B5EF4-FFF2-40B4-BE49-F238E27FC236}">
                      <a16:creationId xmlns:a16="http://schemas.microsoft.com/office/drawing/2014/main" id="{E25A17C5-7386-6792-F4DE-0EB46EE859B9}"/>
                    </a:ext>
                  </a:extLst>
                </p:cNvPr>
                <p:cNvCxnSpPr/>
                <p:nvPr/>
              </p:nvCxnSpPr>
              <p:spPr>
                <a:xfrm>
                  <a:off x="4626486" y="1624218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7" name="Connecteur droit 516">
                  <a:extLst>
                    <a:ext uri="{FF2B5EF4-FFF2-40B4-BE49-F238E27FC236}">
                      <a16:creationId xmlns:a16="http://schemas.microsoft.com/office/drawing/2014/main" id="{9B88C7E6-2778-6D78-DA7B-34AA39791C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1440000">
                  <a:off x="4485313" y="164225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8" name="Connecteur droit 517">
                  <a:extLst>
                    <a:ext uri="{FF2B5EF4-FFF2-40B4-BE49-F238E27FC236}">
                      <a16:creationId xmlns:a16="http://schemas.microsoft.com/office/drawing/2014/main" id="{9AC9A0BD-6429-1B95-99F1-7A04490A36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340000">
                  <a:off x="4361486" y="17184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9" name="Connecteur droit 518">
                  <a:extLst>
                    <a:ext uri="{FF2B5EF4-FFF2-40B4-BE49-F238E27FC236}">
                      <a16:creationId xmlns:a16="http://schemas.microsoft.com/office/drawing/2014/main" id="{B04C9121-C620-1D78-B55F-458AADFB1B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3480000">
                  <a:off x="4270992" y="1835135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0" name="Connecteur droit 519">
                  <a:extLst>
                    <a:ext uri="{FF2B5EF4-FFF2-40B4-BE49-F238E27FC236}">
                      <a16:creationId xmlns:a16="http://schemas.microsoft.com/office/drawing/2014/main" id="{E6BBB5BF-FC42-046F-D0A0-E06266007D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5400000">
                  <a:off x="4230505" y="197563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1" name="Connecteur droit 520">
                  <a:extLst>
                    <a:ext uri="{FF2B5EF4-FFF2-40B4-BE49-F238E27FC236}">
                      <a16:creationId xmlns:a16="http://schemas.microsoft.com/office/drawing/2014/main" id="{FABCBC63-EEA0-9BA6-6F3D-91E1BEDA19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4760000">
                  <a:off x="4240297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2" name="Connecteur droit 521">
                  <a:extLst>
                    <a:ext uri="{FF2B5EF4-FFF2-40B4-BE49-F238E27FC236}">
                      <a16:creationId xmlns:a16="http://schemas.microsoft.com/office/drawing/2014/main" id="{642FEDF9-8FC1-3E94-AE6B-65207BA01B5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3860000">
                  <a:off x="4306975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3" name="Connecteur droit 522">
                  <a:extLst>
                    <a:ext uri="{FF2B5EF4-FFF2-40B4-BE49-F238E27FC236}">
                      <a16:creationId xmlns:a16="http://schemas.microsoft.com/office/drawing/2014/main" id="{20F60AC7-0B27-399D-7679-F3550B19A5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2720000">
                  <a:off x="4416515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4" name="ZoneTexte 523">
                  <a:extLst>
                    <a:ext uri="{FF2B5EF4-FFF2-40B4-BE49-F238E27FC236}">
                      <a16:creationId xmlns:a16="http://schemas.microsoft.com/office/drawing/2014/main" id="{FA865818-242E-E0E6-2752-7D9DBE666EA3}"/>
                    </a:ext>
                  </a:extLst>
                </p:cNvPr>
                <p:cNvSpPr txBox="1"/>
                <p:nvPr/>
              </p:nvSpPr>
              <p:spPr>
                <a:xfrm flipH="1">
                  <a:off x="4779528" y="2372042"/>
                  <a:ext cx="29916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14</a:t>
                  </a:r>
                </a:p>
              </p:txBody>
            </p:sp>
            <p:sp>
              <p:nvSpPr>
                <p:cNvPr id="525" name="ZoneTexte 524">
                  <a:extLst>
                    <a:ext uri="{FF2B5EF4-FFF2-40B4-BE49-F238E27FC236}">
                      <a16:creationId xmlns:a16="http://schemas.microsoft.com/office/drawing/2014/main" id="{96860423-753D-CBB2-1EB9-CCA284B5DE0A}"/>
                    </a:ext>
                  </a:extLst>
                </p:cNvPr>
                <p:cNvSpPr txBox="1"/>
                <p:nvPr/>
              </p:nvSpPr>
              <p:spPr>
                <a:xfrm flipH="1">
                  <a:off x="4925722" y="2241357"/>
                  <a:ext cx="34283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12</a:t>
                  </a:r>
                </a:p>
              </p:txBody>
            </p:sp>
            <p:sp>
              <p:nvSpPr>
                <p:cNvPr id="526" name="ZoneTexte 525">
                  <a:extLst>
                    <a:ext uri="{FF2B5EF4-FFF2-40B4-BE49-F238E27FC236}">
                      <a16:creationId xmlns:a16="http://schemas.microsoft.com/office/drawing/2014/main" id="{B3CDDCE3-58DE-7EE1-BC00-4B1217133548}"/>
                    </a:ext>
                  </a:extLst>
                </p:cNvPr>
                <p:cNvSpPr txBox="1"/>
                <p:nvPr/>
              </p:nvSpPr>
              <p:spPr>
                <a:xfrm flipH="1">
                  <a:off x="4989216" y="2079874"/>
                  <a:ext cx="343624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10</a:t>
                  </a:r>
                </a:p>
              </p:txBody>
            </p:sp>
            <p:sp>
              <p:nvSpPr>
                <p:cNvPr id="527" name="ZoneTexte 526">
                  <a:extLst>
                    <a:ext uri="{FF2B5EF4-FFF2-40B4-BE49-F238E27FC236}">
                      <a16:creationId xmlns:a16="http://schemas.microsoft.com/office/drawing/2014/main" id="{3712C6E6-58A0-79AA-1859-79CAC33712AA}"/>
                    </a:ext>
                  </a:extLst>
                </p:cNvPr>
                <p:cNvSpPr txBox="1"/>
                <p:nvPr/>
              </p:nvSpPr>
              <p:spPr>
                <a:xfrm flipH="1">
                  <a:off x="5025211" y="1898825"/>
                  <a:ext cx="20322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8</a:t>
                  </a:r>
                </a:p>
              </p:txBody>
            </p:sp>
            <p:sp>
              <p:nvSpPr>
                <p:cNvPr id="528" name="ZoneTexte 527">
                  <a:extLst>
                    <a:ext uri="{FF2B5EF4-FFF2-40B4-BE49-F238E27FC236}">
                      <a16:creationId xmlns:a16="http://schemas.microsoft.com/office/drawing/2014/main" id="{7D8886FD-AAFD-DBB1-86EC-55430BCAFB5B}"/>
                    </a:ext>
                  </a:extLst>
                </p:cNvPr>
                <p:cNvSpPr txBox="1"/>
                <p:nvPr/>
              </p:nvSpPr>
              <p:spPr>
                <a:xfrm flipH="1">
                  <a:off x="4967770" y="1696303"/>
                  <a:ext cx="20322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6</a:t>
                  </a:r>
                </a:p>
              </p:txBody>
            </p:sp>
            <p:sp>
              <p:nvSpPr>
                <p:cNvPr id="529" name="ZoneTexte 528">
                  <a:extLst>
                    <a:ext uri="{FF2B5EF4-FFF2-40B4-BE49-F238E27FC236}">
                      <a16:creationId xmlns:a16="http://schemas.microsoft.com/office/drawing/2014/main" id="{0AFBC8E5-1699-DBC3-6F11-5EDC1312E1F5}"/>
                    </a:ext>
                  </a:extLst>
                </p:cNvPr>
                <p:cNvSpPr txBox="1"/>
                <p:nvPr/>
              </p:nvSpPr>
              <p:spPr>
                <a:xfrm flipH="1">
                  <a:off x="4853929" y="1552848"/>
                  <a:ext cx="22483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4</a:t>
                  </a:r>
                </a:p>
              </p:txBody>
            </p:sp>
            <p:sp>
              <p:nvSpPr>
                <p:cNvPr id="530" name="ZoneTexte 529">
                  <a:extLst>
                    <a:ext uri="{FF2B5EF4-FFF2-40B4-BE49-F238E27FC236}">
                      <a16:creationId xmlns:a16="http://schemas.microsoft.com/office/drawing/2014/main" id="{BA376E0E-9C65-2122-E0AF-9DFF27109B1D}"/>
                    </a:ext>
                  </a:extLst>
                </p:cNvPr>
                <p:cNvSpPr txBox="1"/>
                <p:nvPr/>
              </p:nvSpPr>
              <p:spPr>
                <a:xfrm flipH="1">
                  <a:off x="4696517" y="1468455"/>
                  <a:ext cx="20539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2</a:t>
                  </a:r>
                </a:p>
              </p:txBody>
            </p:sp>
            <p:grpSp>
              <p:nvGrpSpPr>
                <p:cNvPr id="531" name="Groupe 530">
                  <a:extLst>
                    <a:ext uri="{FF2B5EF4-FFF2-40B4-BE49-F238E27FC236}">
                      <a16:creationId xmlns:a16="http://schemas.microsoft.com/office/drawing/2014/main" id="{EE8F8644-B1BD-B111-CEAB-DFE93870DA3C}"/>
                    </a:ext>
                  </a:extLst>
                </p:cNvPr>
                <p:cNvGrpSpPr/>
                <p:nvPr/>
              </p:nvGrpSpPr>
              <p:grpSpPr>
                <a:xfrm flipH="1">
                  <a:off x="4767836" y="1642250"/>
                  <a:ext cx="284256" cy="362828"/>
                  <a:chOff x="4201057" y="1642250"/>
                  <a:chExt cx="284256" cy="362828"/>
                </a:xfrm>
              </p:grpSpPr>
              <p:cxnSp>
                <p:nvCxnSpPr>
                  <p:cNvPr id="535" name="Connecteur droit 534">
                    <a:extLst>
                      <a:ext uri="{FF2B5EF4-FFF2-40B4-BE49-F238E27FC236}">
                        <a16:creationId xmlns:a16="http://schemas.microsoft.com/office/drawing/2014/main" id="{E4DA7231-AFED-A43A-39E7-10A2F70F14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1440000">
                    <a:off x="4485313" y="164225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6" name="Connecteur droit 535">
                    <a:extLst>
                      <a:ext uri="{FF2B5EF4-FFF2-40B4-BE49-F238E27FC236}">
                        <a16:creationId xmlns:a16="http://schemas.microsoft.com/office/drawing/2014/main" id="{1ABDA261-6724-BFB5-E575-3859115B5C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2340000">
                    <a:off x="4361486" y="1718452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7" name="Connecteur droit 536">
                    <a:extLst>
                      <a:ext uri="{FF2B5EF4-FFF2-40B4-BE49-F238E27FC236}">
                        <a16:creationId xmlns:a16="http://schemas.microsoft.com/office/drawing/2014/main" id="{AD7A5155-40E0-4EEE-D1FE-8F66906A8F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3480000">
                    <a:off x="4270992" y="1835135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8" name="Connecteur droit 537">
                    <a:extLst>
                      <a:ext uri="{FF2B5EF4-FFF2-40B4-BE49-F238E27FC236}">
                        <a16:creationId xmlns:a16="http://schemas.microsoft.com/office/drawing/2014/main" id="{9B074CC3-1877-0DEF-206B-FD6B092711E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5400000">
                    <a:off x="4230505" y="197563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32" name="Connecteur droit 531">
                  <a:extLst>
                    <a:ext uri="{FF2B5EF4-FFF2-40B4-BE49-F238E27FC236}">
                      <a16:creationId xmlns:a16="http://schemas.microsoft.com/office/drawing/2014/main" id="{B5CCB8C5-99B2-28C9-051E-87AB718C7C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6840000" flipH="1">
                  <a:off x="5012852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3" name="Connecteur droit 532">
                  <a:extLst>
                    <a:ext uri="{FF2B5EF4-FFF2-40B4-BE49-F238E27FC236}">
                      <a16:creationId xmlns:a16="http://schemas.microsoft.com/office/drawing/2014/main" id="{332D757E-B284-1905-5943-33DA6A4CF3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7740000" flipH="1">
                  <a:off x="4946174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4" name="Connecteur droit 533">
                  <a:extLst>
                    <a:ext uri="{FF2B5EF4-FFF2-40B4-BE49-F238E27FC236}">
                      <a16:creationId xmlns:a16="http://schemas.microsoft.com/office/drawing/2014/main" id="{0C295B5C-9BCC-EA29-F215-CB3D6344F6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880000" flipH="1">
                  <a:off x="4836634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5" name="Rectangle 944">
                <a:extLst>
                  <a:ext uri="{FF2B5EF4-FFF2-40B4-BE49-F238E27FC236}">
                    <a16:creationId xmlns:a16="http://schemas.microsoft.com/office/drawing/2014/main" id="{7A5DEB72-209F-4B37-86DA-CABDE5282798}"/>
                  </a:ext>
                </a:extLst>
              </p:cNvPr>
              <p:cNvSpPr/>
              <p:nvPr/>
            </p:nvSpPr>
            <p:spPr>
              <a:xfrm>
                <a:off x="7269295" y="2958462"/>
                <a:ext cx="296370" cy="1292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70C0"/>
                  </a:solidFill>
                </a:endParaRPr>
              </a:p>
            </p:txBody>
          </p:sp>
        </p:grpSp>
        <p:cxnSp>
          <p:nvCxnSpPr>
            <p:cNvPr id="928" name="Connecteur droit 927">
              <a:extLst>
                <a:ext uri="{FF2B5EF4-FFF2-40B4-BE49-F238E27FC236}">
                  <a16:creationId xmlns:a16="http://schemas.microsoft.com/office/drawing/2014/main" id="{AA539232-5262-5350-1D81-ECD01D6D764D}"/>
                </a:ext>
              </a:extLst>
            </p:cNvPr>
            <p:cNvCxnSpPr>
              <a:stCxn id="937" idx="1"/>
              <a:endCxn id="937" idx="5"/>
            </p:cNvCxnSpPr>
            <p:nvPr/>
          </p:nvCxnSpPr>
          <p:spPr>
            <a:xfrm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5" name="Connecteur droit 934">
              <a:extLst>
                <a:ext uri="{FF2B5EF4-FFF2-40B4-BE49-F238E27FC236}">
                  <a16:creationId xmlns:a16="http://schemas.microsoft.com/office/drawing/2014/main" id="{2B1119B0-00A4-505C-C534-569FB5B9673B}"/>
                </a:ext>
              </a:extLst>
            </p:cNvPr>
            <p:cNvCxnSpPr>
              <a:stCxn id="937" idx="7"/>
              <a:endCxn id="937" idx="3"/>
            </p:cNvCxnSpPr>
            <p:nvPr/>
          </p:nvCxnSpPr>
          <p:spPr>
            <a:xfrm flipH="1"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9" name="Groupe 538">
            <a:extLst>
              <a:ext uri="{FF2B5EF4-FFF2-40B4-BE49-F238E27FC236}">
                <a16:creationId xmlns:a16="http://schemas.microsoft.com/office/drawing/2014/main" id="{42A051A3-AF38-D4D0-BDF5-37E90A207FE3}"/>
              </a:ext>
            </a:extLst>
          </p:cNvPr>
          <p:cNvGrpSpPr/>
          <p:nvPr/>
        </p:nvGrpSpPr>
        <p:grpSpPr>
          <a:xfrm>
            <a:off x="8583865" y="2020210"/>
            <a:ext cx="1457708" cy="1163957"/>
            <a:chOff x="3303869" y="2019643"/>
            <a:chExt cx="1457708" cy="1163957"/>
          </a:xfrm>
        </p:grpSpPr>
        <p:grpSp>
          <p:nvGrpSpPr>
            <p:cNvPr id="540" name="Groupe 539">
              <a:extLst>
                <a:ext uri="{FF2B5EF4-FFF2-40B4-BE49-F238E27FC236}">
                  <a16:creationId xmlns:a16="http://schemas.microsoft.com/office/drawing/2014/main" id="{D25EFC34-8B56-CAE9-88BE-D276A9CCC38B}"/>
                </a:ext>
              </a:extLst>
            </p:cNvPr>
            <p:cNvGrpSpPr/>
            <p:nvPr/>
          </p:nvGrpSpPr>
          <p:grpSpPr>
            <a:xfrm>
              <a:off x="3303869" y="2019643"/>
              <a:ext cx="1457708" cy="1163957"/>
              <a:chOff x="6755436" y="2028233"/>
              <a:chExt cx="1457708" cy="1163957"/>
            </a:xfrm>
          </p:grpSpPr>
          <p:sp>
            <p:nvSpPr>
              <p:cNvPr id="543" name="Ellipse 542">
                <a:extLst>
                  <a:ext uri="{FF2B5EF4-FFF2-40B4-BE49-F238E27FC236}">
                    <a16:creationId xmlns:a16="http://schemas.microsoft.com/office/drawing/2014/main" id="{A0367E58-85D7-E1D5-F12D-360F4F3CDC73}"/>
                  </a:ext>
                </a:extLst>
              </p:cNvPr>
              <p:cNvSpPr/>
              <p:nvPr/>
            </p:nvSpPr>
            <p:spPr>
              <a:xfrm>
                <a:off x="7289228" y="2532437"/>
                <a:ext cx="252000" cy="25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70C0"/>
                  </a:solidFill>
                </a:endParaRPr>
              </a:p>
            </p:txBody>
          </p:sp>
          <p:grpSp>
            <p:nvGrpSpPr>
              <p:cNvPr id="544" name="Groupe 543">
                <a:extLst>
                  <a:ext uri="{FF2B5EF4-FFF2-40B4-BE49-F238E27FC236}">
                    <a16:creationId xmlns:a16="http://schemas.microsoft.com/office/drawing/2014/main" id="{4FB01FC1-016A-EA6E-EFAA-EE60BFAC553C}"/>
                  </a:ext>
                </a:extLst>
              </p:cNvPr>
              <p:cNvGrpSpPr/>
              <p:nvPr/>
            </p:nvGrpSpPr>
            <p:grpSpPr>
              <a:xfrm>
                <a:off x="6755436" y="2028233"/>
                <a:ext cx="1457708" cy="1163957"/>
                <a:chOff x="3966003" y="1431397"/>
                <a:chExt cx="1457708" cy="1163957"/>
              </a:xfrm>
            </p:grpSpPr>
            <p:sp>
              <p:nvSpPr>
                <p:cNvPr id="546" name="Ellipse 545">
                  <a:extLst>
                    <a:ext uri="{FF2B5EF4-FFF2-40B4-BE49-F238E27FC236}">
                      <a16:creationId xmlns:a16="http://schemas.microsoft.com/office/drawing/2014/main" id="{E0C4AB02-6B8B-B4E2-DAEA-7E575EDCDEF9}"/>
                    </a:ext>
                  </a:extLst>
                </p:cNvPr>
                <p:cNvSpPr/>
                <p:nvPr/>
              </p:nvSpPr>
              <p:spPr>
                <a:xfrm>
                  <a:off x="4223982" y="1655174"/>
                  <a:ext cx="805218" cy="783826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2400" b="1">
                    <a:solidFill>
                      <a:srgbClr val="0070C0"/>
                    </a:solidFill>
                  </a:endParaRPr>
                </a:p>
              </p:txBody>
            </p:sp>
            <p:sp>
              <p:nvSpPr>
                <p:cNvPr id="547" name="ZoneTexte 546">
                  <a:extLst>
                    <a:ext uri="{FF2B5EF4-FFF2-40B4-BE49-F238E27FC236}">
                      <a16:creationId xmlns:a16="http://schemas.microsoft.com/office/drawing/2014/main" id="{F6034E76-CC11-F52F-576E-FBF9AE780194}"/>
                    </a:ext>
                  </a:extLst>
                </p:cNvPr>
                <p:cNvSpPr txBox="1"/>
                <p:nvPr/>
              </p:nvSpPr>
              <p:spPr>
                <a:xfrm>
                  <a:off x="4182631" y="2379910"/>
                  <a:ext cx="36266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pPr algn="ctr"/>
                  <a:r>
                    <a:rPr lang="fr-FR" b="1" dirty="0">
                      <a:solidFill>
                        <a:srgbClr val="0070C0"/>
                      </a:solidFill>
                    </a:rPr>
                    <a:t>0</a:t>
                  </a:r>
                </a:p>
              </p:txBody>
            </p:sp>
            <p:sp>
              <p:nvSpPr>
                <p:cNvPr id="548" name="ZoneTexte 547">
                  <a:extLst>
                    <a:ext uri="{FF2B5EF4-FFF2-40B4-BE49-F238E27FC236}">
                      <a16:creationId xmlns:a16="http://schemas.microsoft.com/office/drawing/2014/main" id="{0BFE15F4-2A4F-BE58-0BFD-CD941A422B06}"/>
                    </a:ext>
                  </a:extLst>
                </p:cNvPr>
                <p:cNvSpPr txBox="1"/>
                <p:nvPr/>
              </p:nvSpPr>
              <p:spPr>
                <a:xfrm>
                  <a:off x="3966003" y="1895015"/>
                  <a:ext cx="30141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20</a:t>
                  </a:r>
                </a:p>
              </p:txBody>
            </p:sp>
            <p:sp>
              <p:nvSpPr>
                <p:cNvPr id="549" name="ZoneTexte 548">
                  <a:extLst>
                    <a:ext uri="{FF2B5EF4-FFF2-40B4-BE49-F238E27FC236}">
                      <a16:creationId xmlns:a16="http://schemas.microsoft.com/office/drawing/2014/main" id="{36007479-64DE-196E-6532-C2B95E2F0736}"/>
                    </a:ext>
                  </a:extLst>
                </p:cNvPr>
                <p:cNvSpPr txBox="1"/>
                <p:nvPr/>
              </p:nvSpPr>
              <p:spPr>
                <a:xfrm>
                  <a:off x="4476076" y="1431397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800" b="1" dirty="0">
                      <a:solidFill>
                        <a:srgbClr val="0070C0"/>
                      </a:solidFill>
                    </a:rPr>
                    <a:t>50</a:t>
                  </a:r>
                </a:p>
              </p:txBody>
            </p:sp>
            <p:cxnSp>
              <p:nvCxnSpPr>
                <p:cNvPr id="550" name="Connecteur droit 549">
                  <a:extLst>
                    <a:ext uri="{FF2B5EF4-FFF2-40B4-BE49-F238E27FC236}">
                      <a16:creationId xmlns:a16="http://schemas.microsoft.com/office/drawing/2014/main" id="{9A903B51-7F6F-C244-53A2-BE0B6BBA0A6E}"/>
                    </a:ext>
                  </a:extLst>
                </p:cNvPr>
                <p:cNvCxnSpPr/>
                <p:nvPr/>
              </p:nvCxnSpPr>
              <p:spPr>
                <a:xfrm>
                  <a:off x="4626486" y="1624218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1" name="Connecteur droit 550">
                  <a:extLst>
                    <a:ext uri="{FF2B5EF4-FFF2-40B4-BE49-F238E27FC236}">
                      <a16:creationId xmlns:a16="http://schemas.microsoft.com/office/drawing/2014/main" id="{B4A517C5-B9B3-ECA9-D8A7-ECA602BC84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1440000">
                  <a:off x="4485313" y="164225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2" name="Connecteur droit 551">
                  <a:extLst>
                    <a:ext uri="{FF2B5EF4-FFF2-40B4-BE49-F238E27FC236}">
                      <a16:creationId xmlns:a16="http://schemas.microsoft.com/office/drawing/2014/main" id="{36EB4C2E-9AC0-DB91-6185-346D3B9C56D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340000">
                  <a:off x="4361486" y="17184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3" name="Connecteur droit 552">
                  <a:extLst>
                    <a:ext uri="{FF2B5EF4-FFF2-40B4-BE49-F238E27FC236}">
                      <a16:creationId xmlns:a16="http://schemas.microsoft.com/office/drawing/2014/main" id="{86050CD4-A508-921B-0160-0996742A65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3480000">
                  <a:off x="4270992" y="1835135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4" name="Connecteur droit 553">
                  <a:extLst>
                    <a:ext uri="{FF2B5EF4-FFF2-40B4-BE49-F238E27FC236}">
                      <a16:creationId xmlns:a16="http://schemas.microsoft.com/office/drawing/2014/main" id="{CF075B8C-1832-D055-BF4E-2525E07303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5400000">
                  <a:off x="4230505" y="197563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2" name="Connecteur droit 571">
                  <a:extLst>
                    <a:ext uri="{FF2B5EF4-FFF2-40B4-BE49-F238E27FC236}">
                      <a16:creationId xmlns:a16="http://schemas.microsoft.com/office/drawing/2014/main" id="{D7A089DF-88BC-CC33-99E0-08021C7EB0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4760000">
                  <a:off x="4240297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3" name="Connecteur droit 572">
                  <a:extLst>
                    <a:ext uri="{FF2B5EF4-FFF2-40B4-BE49-F238E27FC236}">
                      <a16:creationId xmlns:a16="http://schemas.microsoft.com/office/drawing/2014/main" id="{6C67EEC2-3451-582A-D213-04BC304F08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3860000">
                  <a:off x="4306975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4" name="Connecteur droit 573">
                  <a:extLst>
                    <a:ext uri="{FF2B5EF4-FFF2-40B4-BE49-F238E27FC236}">
                      <a16:creationId xmlns:a16="http://schemas.microsoft.com/office/drawing/2014/main" id="{71B1B560-466C-93B7-618C-FE0A9A8FED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2720000">
                  <a:off x="4416515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75" name="ZoneTexte 574">
                  <a:extLst>
                    <a:ext uri="{FF2B5EF4-FFF2-40B4-BE49-F238E27FC236}">
                      <a16:creationId xmlns:a16="http://schemas.microsoft.com/office/drawing/2014/main" id="{17F12F48-9439-F6FF-9CF4-84FB5AB174F7}"/>
                    </a:ext>
                  </a:extLst>
                </p:cNvPr>
                <p:cNvSpPr txBox="1"/>
                <p:nvPr/>
              </p:nvSpPr>
              <p:spPr>
                <a:xfrm flipH="1">
                  <a:off x="4779527" y="2372042"/>
                  <a:ext cx="38108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100</a:t>
                  </a:r>
                </a:p>
              </p:txBody>
            </p:sp>
            <p:sp>
              <p:nvSpPr>
                <p:cNvPr id="965" name="ZoneTexte 964">
                  <a:extLst>
                    <a:ext uri="{FF2B5EF4-FFF2-40B4-BE49-F238E27FC236}">
                      <a16:creationId xmlns:a16="http://schemas.microsoft.com/office/drawing/2014/main" id="{E020FFF8-AD47-F6E8-6130-C0625F4E35A2}"/>
                    </a:ext>
                  </a:extLst>
                </p:cNvPr>
                <p:cNvSpPr txBox="1"/>
                <p:nvPr/>
              </p:nvSpPr>
              <p:spPr>
                <a:xfrm flipH="1">
                  <a:off x="5013257" y="1898825"/>
                  <a:ext cx="410454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70C0"/>
                      </a:solidFill>
                    </a:rPr>
                    <a:t>80</a:t>
                  </a:r>
                </a:p>
              </p:txBody>
            </p:sp>
            <p:grpSp>
              <p:nvGrpSpPr>
                <p:cNvPr id="967" name="Groupe 966">
                  <a:extLst>
                    <a:ext uri="{FF2B5EF4-FFF2-40B4-BE49-F238E27FC236}">
                      <a16:creationId xmlns:a16="http://schemas.microsoft.com/office/drawing/2014/main" id="{70E9E17A-A221-764D-96C0-8A7D89268A29}"/>
                    </a:ext>
                  </a:extLst>
                </p:cNvPr>
                <p:cNvGrpSpPr/>
                <p:nvPr/>
              </p:nvGrpSpPr>
              <p:grpSpPr>
                <a:xfrm flipH="1">
                  <a:off x="4767836" y="1642250"/>
                  <a:ext cx="284256" cy="362828"/>
                  <a:chOff x="4201057" y="1642250"/>
                  <a:chExt cx="284256" cy="362828"/>
                </a:xfrm>
              </p:grpSpPr>
              <p:cxnSp>
                <p:nvCxnSpPr>
                  <p:cNvPr id="978" name="Connecteur droit 977">
                    <a:extLst>
                      <a:ext uri="{FF2B5EF4-FFF2-40B4-BE49-F238E27FC236}">
                        <a16:creationId xmlns:a16="http://schemas.microsoft.com/office/drawing/2014/main" id="{B3F33532-2DC0-8B9F-D801-18A74CFED9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1440000">
                    <a:off x="4485313" y="164225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5" name="Connecteur droit 984">
                    <a:extLst>
                      <a:ext uri="{FF2B5EF4-FFF2-40B4-BE49-F238E27FC236}">
                        <a16:creationId xmlns:a16="http://schemas.microsoft.com/office/drawing/2014/main" id="{A47299BE-5713-FE08-7893-F11CECC56D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2340000">
                    <a:off x="4361486" y="1718452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7" name="Connecteur droit 986">
                    <a:extLst>
                      <a:ext uri="{FF2B5EF4-FFF2-40B4-BE49-F238E27FC236}">
                        <a16:creationId xmlns:a16="http://schemas.microsoft.com/office/drawing/2014/main" id="{7C22BF9C-A152-E8D8-5092-C58CAA3328E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3480000">
                    <a:off x="4270992" y="1835135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8" name="Connecteur droit 987">
                    <a:extLst>
                      <a:ext uri="{FF2B5EF4-FFF2-40B4-BE49-F238E27FC236}">
                        <a16:creationId xmlns:a16="http://schemas.microsoft.com/office/drawing/2014/main" id="{7DC2CDC3-6226-7CFF-05DB-6708D34B32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5400000">
                    <a:off x="4230505" y="197563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968" name="Connecteur droit 967">
                  <a:extLst>
                    <a:ext uri="{FF2B5EF4-FFF2-40B4-BE49-F238E27FC236}">
                      <a16:creationId xmlns:a16="http://schemas.microsoft.com/office/drawing/2014/main" id="{F9784109-4824-5A67-3C70-88558EFD2D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6840000" flipH="1">
                  <a:off x="5012852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5" name="Connecteur droit 974">
                  <a:extLst>
                    <a:ext uri="{FF2B5EF4-FFF2-40B4-BE49-F238E27FC236}">
                      <a16:creationId xmlns:a16="http://schemas.microsoft.com/office/drawing/2014/main" id="{BB600D13-DE4B-C29E-ECA8-340069233D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7740000" flipH="1">
                  <a:off x="4946174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7" name="Connecteur droit 976">
                  <a:extLst>
                    <a:ext uri="{FF2B5EF4-FFF2-40B4-BE49-F238E27FC236}">
                      <a16:creationId xmlns:a16="http://schemas.microsoft.com/office/drawing/2014/main" id="{EB2E5DEE-A044-1D52-A1A7-DF6E460326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880000" flipH="1">
                  <a:off x="4836634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5" name="Rectangle 544">
                <a:extLst>
                  <a:ext uri="{FF2B5EF4-FFF2-40B4-BE49-F238E27FC236}">
                    <a16:creationId xmlns:a16="http://schemas.microsoft.com/office/drawing/2014/main" id="{E5F0DBF1-45E1-DAE8-9F96-9E7E5A8633A9}"/>
                  </a:ext>
                </a:extLst>
              </p:cNvPr>
              <p:cNvSpPr/>
              <p:nvPr/>
            </p:nvSpPr>
            <p:spPr>
              <a:xfrm>
                <a:off x="7269295" y="2958462"/>
                <a:ext cx="296370" cy="1292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70C0"/>
                  </a:solidFill>
                </a:endParaRPr>
              </a:p>
            </p:txBody>
          </p:sp>
        </p:grpSp>
        <p:cxnSp>
          <p:nvCxnSpPr>
            <p:cNvPr id="541" name="Connecteur droit 540">
              <a:extLst>
                <a:ext uri="{FF2B5EF4-FFF2-40B4-BE49-F238E27FC236}">
                  <a16:creationId xmlns:a16="http://schemas.microsoft.com/office/drawing/2014/main" id="{D2CDB5DE-9B37-A128-BD9E-F326F3BA56F4}"/>
                </a:ext>
              </a:extLst>
            </p:cNvPr>
            <p:cNvCxnSpPr>
              <a:stCxn id="543" idx="1"/>
              <a:endCxn id="543" idx="5"/>
            </p:cNvCxnSpPr>
            <p:nvPr/>
          </p:nvCxnSpPr>
          <p:spPr>
            <a:xfrm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2" name="Connecteur droit 541">
              <a:extLst>
                <a:ext uri="{FF2B5EF4-FFF2-40B4-BE49-F238E27FC236}">
                  <a16:creationId xmlns:a16="http://schemas.microsoft.com/office/drawing/2014/main" id="{70DFE391-7271-C8D4-52AD-83D51021BF38}"/>
                </a:ext>
              </a:extLst>
            </p:cNvPr>
            <p:cNvCxnSpPr>
              <a:stCxn id="543" idx="7"/>
              <a:endCxn id="543" idx="3"/>
            </p:cNvCxnSpPr>
            <p:nvPr/>
          </p:nvCxnSpPr>
          <p:spPr>
            <a:xfrm flipH="1"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5" name="Groupe 994">
            <a:extLst>
              <a:ext uri="{FF2B5EF4-FFF2-40B4-BE49-F238E27FC236}">
                <a16:creationId xmlns:a16="http://schemas.microsoft.com/office/drawing/2014/main" id="{289F8329-A003-B35B-1C41-2806A9DE6535}"/>
              </a:ext>
            </a:extLst>
          </p:cNvPr>
          <p:cNvGrpSpPr/>
          <p:nvPr/>
        </p:nvGrpSpPr>
        <p:grpSpPr>
          <a:xfrm>
            <a:off x="7486571" y="3589129"/>
            <a:ext cx="648000" cy="648000"/>
            <a:chOff x="3639659" y="3687437"/>
            <a:chExt cx="648000" cy="648000"/>
          </a:xfrm>
        </p:grpSpPr>
        <p:grpSp>
          <p:nvGrpSpPr>
            <p:cNvPr id="997" name="Groupe 996">
              <a:extLst>
                <a:ext uri="{FF2B5EF4-FFF2-40B4-BE49-F238E27FC236}">
                  <a16:creationId xmlns:a16="http://schemas.microsoft.com/office/drawing/2014/main" id="{18C6D0F7-1ABA-FC13-8CB8-696FDCAB2E98}"/>
                </a:ext>
              </a:extLst>
            </p:cNvPr>
            <p:cNvGrpSpPr/>
            <p:nvPr/>
          </p:nvGrpSpPr>
          <p:grpSpPr>
            <a:xfrm>
              <a:off x="3639659" y="3687437"/>
              <a:ext cx="648000" cy="648000"/>
              <a:chOff x="7099500" y="3214751"/>
              <a:chExt cx="648000" cy="648000"/>
            </a:xfrm>
            <a:noFill/>
          </p:grpSpPr>
          <p:sp>
            <p:nvSpPr>
              <p:cNvPr id="1007" name="Ellipse 1006">
                <a:extLst>
                  <a:ext uri="{FF2B5EF4-FFF2-40B4-BE49-F238E27FC236}">
                    <a16:creationId xmlns:a16="http://schemas.microsoft.com/office/drawing/2014/main" id="{1145D787-D131-EEDF-4383-8F133F40BFD5}"/>
                  </a:ext>
                </a:extLst>
              </p:cNvPr>
              <p:cNvSpPr/>
              <p:nvPr/>
            </p:nvSpPr>
            <p:spPr>
              <a:xfrm>
                <a:off x="7099500" y="3214751"/>
                <a:ext cx="648000" cy="648000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70C0"/>
                  </a:solidFill>
                </a:endParaRPr>
              </a:p>
            </p:txBody>
          </p:sp>
          <p:sp>
            <p:nvSpPr>
              <p:cNvPr id="1008" name="Ellipse 1007">
                <a:extLst>
                  <a:ext uri="{FF2B5EF4-FFF2-40B4-BE49-F238E27FC236}">
                    <a16:creationId xmlns:a16="http://schemas.microsoft.com/office/drawing/2014/main" id="{577316DB-EB8F-F035-7092-DE762B9912D2}"/>
                  </a:ext>
                </a:extLst>
              </p:cNvPr>
              <p:cNvSpPr/>
              <p:nvPr/>
            </p:nvSpPr>
            <p:spPr>
              <a:xfrm>
                <a:off x="7135500" y="3250751"/>
                <a:ext cx="576000" cy="5760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70C0"/>
                  </a:solidFill>
                </a:endParaRPr>
              </a:p>
            </p:txBody>
          </p:sp>
        </p:grpSp>
        <p:cxnSp>
          <p:nvCxnSpPr>
            <p:cNvPr id="998" name="Connecteur droit 997">
              <a:extLst>
                <a:ext uri="{FF2B5EF4-FFF2-40B4-BE49-F238E27FC236}">
                  <a16:creationId xmlns:a16="http://schemas.microsoft.com/office/drawing/2014/main" id="{948F95B6-2351-7AEC-F2F3-8191CACFC77E}"/>
                </a:ext>
              </a:extLst>
            </p:cNvPr>
            <p:cNvCxnSpPr/>
            <p:nvPr/>
          </p:nvCxnSpPr>
          <p:spPr>
            <a:xfrm>
              <a:off x="3872702" y="392234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5" name="Connecteur droit 1004">
              <a:extLst>
                <a:ext uri="{FF2B5EF4-FFF2-40B4-BE49-F238E27FC236}">
                  <a16:creationId xmlns:a16="http://schemas.microsoft.com/office/drawing/2014/main" id="{57C35A9F-7146-B69B-E15E-5DB0FD8D8927}"/>
                </a:ext>
              </a:extLst>
            </p:cNvPr>
            <p:cNvCxnSpPr/>
            <p:nvPr/>
          </p:nvCxnSpPr>
          <p:spPr>
            <a:xfrm flipH="1">
              <a:off x="3872702" y="392234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5" name="Groupe 1014">
            <a:extLst>
              <a:ext uri="{FF2B5EF4-FFF2-40B4-BE49-F238E27FC236}">
                <a16:creationId xmlns:a16="http://schemas.microsoft.com/office/drawing/2014/main" id="{44D50CB8-2936-C2B0-BC7E-D6EBE804D69F}"/>
              </a:ext>
            </a:extLst>
          </p:cNvPr>
          <p:cNvGrpSpPr/>
          <p:nvPr/>
        </p:nvGrpSpPr>
        <p:grpSpPr>
          <a:xfrm>
            <a:off x="9129359" y="3807510"/>
            <a:ext cx="216000" cy="216000"/>
            <a:chOff x="5208944" y="3905818"/>
            <a:chExt cx="216000" cy="216000"/>
          </a:xfrm>
        </p:grpSpPr>
        <p:sp>
          <p:nvSpPr>
            <p:cNvPr id="1017" name="Ellipse 1016">
              <a:extLst>
                <a:ext uri="{FF2B5EF4-FFF2-40B4-BE49-F238E27FC236}">
                  <a16:creationId xmlns:a16="http://schemas.microsoft.com/office/drawing/2014/main" id="{123E1454-886B-916C-402E-883B108D1FD5}"/>
                </a:ext>
              </a:extLst>
            </p:cNvPr>
            <p:cNvSpPr/>
            <p:nvPr/>
          </p:nvSpPr>
          <p:spPr>
            <a:xfrm>
              <a:off x="5208944" y="3905818"/>
              <a:ext cx="216000" cy="216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70C0"/>
                </a:solidFill>
              </a:endParaRPr>
            </a:p>
          </p:txBody>
        </p:sp>
        <p:cxnSp>
          <p:nvCxnSpPr>
            <p:cNvPr id="1018" name="Connecteur droit 1017">
              <a:extLst>
                <a:ext uri="{FF2B5EF4-FFF2-40B4-BE49-F238E27FC236}">
                  <a16:creationId xmlns:a16="http://schemas.microsoft.com/office/drawing/2014/main" id="{3DA002A4-283A-16C3-E7DE-3CE3B30B9F40}"/>
                </a:ext>
              </a:extLst>
            </p:cNvPr>
            <p:cNvCxnSpPr>
              <a:cxnSpLocks/>
            </p:cNvCxnSpPr>
            <p:nvPr/>
          </p:nvCxnSpPr>
          <p:spPr>
            <a:xfrm>
              <a:off x="5225420" y="392408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cteur droit 127">
              <a:extLst>
                <a:ext uri="{FF2B5EF4-FFF2-40B4-BE49-F238E27FC236}">
                  <a16:creationId xmlns:a16="http://schemas.microsoft.com/office/drawing/2014/main" id="{AB9A00B3-1A0E-AFFB-3927-550FB39CACEE}"/>
                </a:ext>
              </a:extLst>
            </p:cNvPr>
            <p:cNvCxnSpPr/>
            <p:nvPr/>
          </p:nvCxnSpPr>
          <p:spPr>
            <a:xfrm flipH="1">
              <a:off x="5225420" y="392408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e 132">
            <a:extLst>
              <a:ext uri="{FF2B5EF4-FFF2-40B4-BE49-F238E27FC236}">
                <a16:creationId xmlns:a16="http://schemas.microsoft.com/office/drawing/2014/main" id="{84EA7F1B-0189-A2BF-D9A5-1565E213079B}"/>
              </a:ext>
            </a:extLst>
          </p:cNvPr>
          <p:cNvGrpSpPr/>
          <p:nvPr/>
        </p:nvGrpSpPr>
        <p:grpSpPr>
          <a:xfrm>
            <a:off x="9129094" y="3806486"/>
            <a:ext cx="216000" cy="216000"/>
            <a:chOff x="2617235" y="926872"/>
            <a:chExt cx="180000" cy="180000"/>
          </a:xfrm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C96EA01C-8952-74ED-9286-1E62E877BCF3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70C0"/>
                </a:solidFill>
              </a:endParaRPr>
            </a:p>
          </p:txBody>
        </p:sp>
        <p:cxnSp>
          <p:nvCxnSpPr>
            <p:cNvPr id="135" name="Connecteur droit 134">
              <a:extLst>
                <a:ext uri="{FF2B5EF4-FFF2-40B4-BE49-F238E27FC236}">
                  <a16:creationId xmlns:a16="http://schemas.microsoft.com/office/drawing/2014/main" id="{8FFECB7A-B1C4-D744-6795-6DCBBE4A6EE3}"/>
                </a:ext>
              </a:extLst>
            </p:cNvPr>
            <p:cNvCxnSpPr>
              <a:cxnSpLocks/>
              <a:stCxn id="134" idx="1"/>
              <a:endCxn id="134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cteur droit 135">
              <a:extLst>
                <a:ext uri="{FF2B5EF4-FFF2-40B4-BE49-F238E27FC236}">
                  <a16:creationId xmlns:a16="http://schemas.microsoft.com/office/drawing/2014/main" id="{C5227E3B-457C-3439-E5F1-9B2A7D21CCDB}"/>
                </a:ext>
              </a:extLst>
            </p:cNvPr>
            <p:cNvCxnSpPr>
              <a:cxnSpLocks/>
              <a:stCxn id="134" idx="2"/>
              <a:endCxn id="134" idx="0"/>
            </p:cNvCxnSpPr>
            <p:nvPr/>
          </p:nvCxnSpPr>
          <p:spPr>
            <a:xfrm flipV="1">
              <a:off x="2707235" y="926872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7" name="Groupe 136">
            <a:extLst>
              <a:ext uri="{FF2B5EF4-FFF2-40B4-BE49-F238E27FC236}">
                <a16:creationId xmlns:a16="http://schemas.microsoft.com/office/drawing/2014/main" id="{2B1BE2B3-AD36-75EC-49DE-4E221EFFD2E3}"/>
              </a:ext>
            </a:extLst>
          </p:cNvPr>
          <p:cNvGrpSpPr/>
          <p:nvPr/>
        </p:nvGrpSpPr>
        <p:grpSpPr>
          <a:xfrm>
            <a:off x="7685865" y="2519588"/>
            <a:ext cx="252000" cy="252005"/>
            <a:chOff x="2617235" y="926869"/>
            <a:chExt cx="180000" cy="180003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845488E7-C61E-01CB-EF8C-045EFC2268F2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70C0"/>
                </a:solidFill>
              </a:endParaRPr>
            </a:p>
          </p:txBody>
        </p:sp>
        <p:cxnSp>
          <p:nvCxnSpPr>
            <p:cNvPr id="139" name="Connecteur droit 138">
              <a:extLst>
                <a:ext uri="{FF2B5EF4-FFF2-40B4-BE49-F238E27FC236}">
                  <a16:creationId xmlns:a16="http://schemas.microsoft.com/office/drawing/2014/main" id="{983CE21F-7A30-0D5E-1578-2BA08DBC88D0}"/>
                </a:ext>
              </a:extLst>
            </p:cNvPr>
            <p:cNvCxnSpPr>
              <a:cxnSpLocks/>
              <a:stCxn id="138" idx="1"/>
              <a:endCxn id="138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cteur droit 139">
              <a:extLst>
                <a:ext uri="{FF2B5EF4-FFF2-40B4-BE49-F238E27FC236}">
                  <a16:creationId xmlns:a16="http://schemas.microsoft.com/office/drawing/2014/main" id="{AED5EE0F-67E9-861F-08A0-6F346CEABFDC}"/>
                </a:ext>
              </a:extLst>
            </p:cNvPr>
            <p:cNvCxnSpPr>
              <a:cxnSpLocks/>
              <a:stCxn id="138" idx="2"/>
              <a:endCxn id="138" idx="0"/>
            </p:cNvCxnSpPr>
            <p:nvPr/>
          </p:nvCxnSpPr>
          <p:spPr>
            <a:xfrm flipV="1">
              <a:off x="2707235" y="926869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e 140">
            <a:extLst>
              <a:ext uri="{FF2B5EF4-FFF2-40B4-BE49-F238E27FC236}">
                <a16:creationId xmlns:a16="http://schemas.microsoft.com/office/drawing/2014/main" id="{C0DFDB5B-7D3C-C744-C27B-5017527C7DA5}"/>
              </a:ext>
            </a:extLst>
          </p:cNvPr>
          <p:cNvGrpSpPr/>
          <p:nvPr/>
        </p:nvGrpSpPr>
        <p:grpSpPr>
          <a:xfrm>
            <a:off x="9117768" y="2520685"/>
            <a:ext cx="252000" cy="252005"/>
            <a:chOff x="2617235" y="926869"/>
            <a:chExt cx="180000" cy="180003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5B5EAAB4-FC91-3EAB-4D52-C19FE4458976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70C0"/>
                </a:solidFill>
              </a:endParaRPr>
            </a:p>
          </p:txBody>
        </p:sp>
        <p:cxnSp>
          <p:nvCxnSpPr>
            <p:cNvPr id="143" name="Connecteur droit 142">
              <a:extLst>
                <a:ext uri="{FF2B5EF4-FFF2-40B4-BE49-F238E27FC236}">
                  <a16:creationId xmlns:a16="http://schemas.microsoft.com/office/drawing/2014/main" id="{20408E10-440E-3959-7DE8-D977D02CAFA2}"/>
                </a:ext>
              </a:extLst>
            </p:cNvPr>
            <p:cNvCxnSpPr>
              <a:cxnSpLocks/>
              <a:stCxn id="142" idx="1"/>
              <a:endCxn id="142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cteur droit 143">
              <a:extLst>
                <a:ext uri="{FF2B5EF4-FFF2-40B4-BE49-F238E27FC236}">
                  <a16:creationId xmlns:a16="http://schemas.microsoft.com/office/drawing/2014/main" id="{1CE4D003-61DA-8634-FCDB-C9DC3B58CCF2}"/>
                </a:ext>
              </a:extLst>
            </p:cNvPr>
            <p:cNvCxnSpPr>
              <a:cxnSpLocks/>
              <a:stCxn id="142" idx="2"/>
              <a:endCxn id="142" idx="0"/>
            </p:cNvCxnSpPr>
            <p:nvPr/>
          </p:nvCxnSpPr>
          <p:spPr>
            <a:xfrm flipV="1">
              <a:off x="2707235" y="926869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" name="ZoneTexte 144">
            <a:extLst>
              <a:ext uri="{FF2B5EF4-FFF2-40B4-BE49-F238E27FC236}">
                <a16:creationId xmlns:a16="http://schemas.microsoft.com/office/drawing/2014/main" id="{C157403F-C1E8-A6CD-80DE-29BFCAC1554E}"/>
              </a:ext>
            </a:extLst>
          </p:cNvPr>
          <p:cNvSpPr txBox="1"/>
          <p:nvPr/>
        </p:nvSpPr>
        <p:spPr>
          <a:xfrm>
            <a:off x="8142090" y="1428306"/>
            <a:ext cx="7230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rgbClr val="0070C0"/>
                </a:solidFill>
              </a:rPr>
              <a:t>Carte 31</a:t>
            </a:r>
          </a:p>
        </p:txBody>
      </p:sp>
      <p:grpSp>
        <p:nvGrpSpPr>
          <p:cNvPr id="146" name="Groupe 145">
            <a:extLst>
              <a:ext uri="{FF2B5EF4-FFF2-40B4-BE49-F238E27FC236}">
                <a16:creationId xmlns:a16="http://schemas.microsoft.com/office/drawing/2014/main" id="{E912EC5C-2D14-E6F7-57DC-0B317F037462}"/>
              </a:ext>
            </a:extLst>
          </p:cNvPr>
          <p:cNvGrpSpPr/>
          <p:nvPr/>
        </p:nvGrpSpPr>
        <p:grpSpPr>
          <a:xfrm>
            <a:off x="7514834" y="3624435"/>
            <a:ext cx="576000" cy="576000"/>
            <a:chOff x="2617233" y="926872"/>
            <a:chExt cx="180002" cy="180000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114463FB-B285-F297-E99A-0F52C0A50E60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70C0"/>
                </a:solidFill>
              </a:endParaRPr>
            </a:p>
          </p:txBody>
        </p:sp>
        <p:cxnSp>
          <p:nvCxnSpPr>
            <p:cNvPr id="148" name="Connecteur droit 147">
              <a:extLst>
                <a:ext uri="{FF2B5EF4-FFF2-40B4-BE49-F238E27FC236}">
                  <a16:creationId xmlns:a16="http://schemas.microsoft.com/office/drawing/2014/main" id="{1F21946D-0937-C6D6-71F6-703FFE6C23B3}"/>
                </a:ext>
              </a:extLst>
            </p:cNvPr>
            <p:cNvCxnSpPr>
              <a:cxnSpLocks/>
              <a:stCxn id="147" idx="1"/>
              <a:endCxn id="147" idx="3"/>
            </p:cNvCxnSpPr>
            <p:nvPr/>
          </p:nvCxnSpPr>
          <p:spPr>
            <a:xfrm>
              <a:off x="2617233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cteur droit 148">
              <a:extLst>
                <a:ext uri="{FF2B5EF4-FFF2-40B4-BE49-F238E27FC236}">
                  <a16:creationId xmlns:a16="http://schemas.microsoft.com/office/drawing/2014/main" id="{42DF945A-685E-20BE-BD5C-A8C633326AAA}"/>
                </a:ext>
              </a:extLst>
            </p:cNvPr>
            <p:cNvCxnSpPr>
              <a:cxnSpLocks/>
              <a:stCxn id="147" idx="2"/>
              <a:endCxn id="147" idx="0"/>
            </p:cNvCxnSpPr>
            <p:nvPr/>
          </p:nvCxnSpPr>
          <p:spPr>
            <a:xfrm flipV="1">
              <a:off x="2707235" y="926872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1" name="Groupe 1090">
            <a:extLst>
              <a:ext uri="{FF2B5EF4-FFF2-40B4-BE49-F238E27FC236}">
                <a16:creationId xmlns:a16="http://schemas.microsoft.com/office/drawing/2014/main" id="{7F3EFF20-2C6B-0B3D-50A7-F7F18F241802}"/>
              </a:ext>
            </a:extLst>
          </p:cNvPr>
          <p:cNvGrpSpPr/>
          <p:nvPr/>
        </p:nvGrpSpPr>
        <p:grpSpPr>
          <a:xfrm>
            <a:off x="8336684" y="3266374"/>
            <a:ext cx="288000" cy="288000"/>
            <a:chOff x="8436129" y="3267173"/>
            <a:chExt cx="288000" cy="288000"/>
          </a:xfrm>
        </p:grpSpPr>
        <p:grpSp>
          <p:nvGrpSpPr>
            <p:cNvPr id="130" name="Groupe 129">
              <a:extLst>
                <a:ext uri="{FF2B5EF4-FFF2-40B4-BE49-F238E27FC236}">
                  <a16:creationId xmlns:a16="http://schemas.microsoft.com/office/drawing/2014/main" id="{69462520-3AA1-41A0-8BC2-B66DFDE82839}"/>
                </a:ext>
              </a:extLst>
            </p:cNvPr>
            <p:cNvGrpSpPr/>
            <p:nvPr/>
          </p:nvGrpSpPr>
          <p:grpSpPr>
            <a:xfrm>
              <a:off x="8487037" y="3323654"/>
              <a:ext cx="180000" cy="180000"/>
              <a:chOff x="2617235" y="926872"/>
              <a:chExt cx="180000" cy="180000"/>
            </a:xfrm>
          </p:grpSpPr>
          <p:cxnSp>
            <p:nvCxnSpPr>
              <p:cNvPr id="131" name="Connecteur droit 130">
                <a:extLst>
                  <a:ext uri="{FF2B5EF4-FFF2-40B4-BE49-F238E27FC236}">
                    <a16:creationId xmlns:a16="http://schemas.microsoft.com/office/drawing/2014/main" id="{AB1B2A47-4B7D-64F8-7290-8E41EECB17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17235" y="1016872"/>
                <a:ext cx="180000" cy="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Connecteur droit 131">
                <a:extLst>
                  <a:ext uri="{FF2B5EF4-FFF2-40B4-BE49-F238E27FC236}">
                    <a16:creationId xmlns:a16="http://schemas.microsoft.com/office/drawing/2014/main" id="{D0D397AC-B26A-6BBB-FFEC-8E1B0214CAF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07235" y="926872"/>
                <a:ext cx="0" cy="18000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Groupe 149">
              <a:extLst>
                <a:ext uri="{FF2B5EF4-FFF2-40B4-BE49-F238E27FC236}">
                  <a16:creationId xmlns:a16="http://schemas.microsoft.com/office/drawing/2014/main" id="{64469DB5-8F26-04A7-7A82-8DD93E34BC5A}"/>
                </a:ext>
              </a:extLst>
            </p:cNvPr>
            <p:cNvGrpSpPr/>
            <p:nvPr/>
          </p:nvGrpSpPr>
          <p:grpSpPr>
            <a:xfrm>
              <a:off x="8436129" y="3267173"/>
              <a:ext cx="288000" cy="288000"/>
              <a:chOff x="2956623" y="883445"/>
              <a:chExt cx="288000" cy="288000"/>
            </a:xfrm>
          </p:grpSpPr>
          <p:sp>
            <p:nvSpPr>
              <p:cNvPr id="151" name="Ellipse 150">
                <a:extLst>
                  <a:ext uri="{FF2B5EF4-FFF2-40B4-BE49-F238E27FC236}">
                    <a16:creationId xmlns:a16="http://schemas.microsoft.com/office/drawing/2014/main" id="{5C370A41-C1A7-59E8-FE24-9815908673F2}"/>
                  </a:ext>
                </a:extLst>
              </p:cNvPr>
              <p:cNvSpPr/>
              <p:nvPr/>
            </p:nvSpPr>
            <p:spPr>
              <a:xfrm>
                <a:off x="2994213" y="919705"/>
                <a:ext cx="216000" cy="216000"/>
              </a:xfrm>
              <a:prstGeom prst="ellipse">
                <a:avLst/>
              </a:prstGeom>
              <a:solidFill>
                <a:srgbClr val="FF0000"/>
              </a:solidFill>
              <a:ln w="603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600" b="1">
                  <a:solidFill>
                    <a:srgbClr val="0070C0"/>
                  </a:solidFill>
                  <a:latin typeface="Bookman Old Style" panose="02050604050505020204" pitchFamily="18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52" name="Groupe 151">
                <a:extLst>
                  <a:ext uri="{FF2B5EF4-FFF2-40B4-BE49-F238E27FC236}">
                    <a16:creationId xmlns:a16="http://schemas.microsoft.com/office/drawing/2014/main" id="{051661E5-F19F-219D-69E4-45ADFE58A5F2}"/>
                  </a:ext>
                </a:extLst>
              </p:cNvPr>
              <p:cNvGrpSpPr/>
              <p:nvPr/>
            </p:nvGrpSpPr>
            <p:grpSpPr>
              <a:xfrm>
                <a:off x="2992342" y="919164"/>
                <a:ext cx="216000" cy="216000"/>
                <a:chOff x="2630391" y="933450"/>
                <a:chExt cx="180000" cy="1800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F54FCE69-D4A6-874F-BB7A-C3410FD037F2}"/>
                    </a:ext>
                  </a:extLst>
                </p:cNvPr>
                <p:cNvSpPr/>
                <p:nvPr/>
              </p:nvSpPr>
              <p:spPr>
                <a:xfrm>
                  <a:off x="2630391" y="933450"/>
                  <a:ext cx="180000" cy="180000"/>
                </a:xfrm>
                <a:prstGeom prst="rect">
                  <a:avLst/>
                </a:prstGeom>
                <a:noFill/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b="1">
                    <a:solidFill>
                      <a:srgbClr val="0070C0"/>
                    </a:solidFill>
                  </a:endParaRPr>
                </a:p>
              </p:txBody>
            </p:sp>
            <p:cxnSp>
              <p:nvCxnSpPr>
                <p:cNvPr id="158" name="Connecteur droit 157">
                  <a:extLst>
                    <a:ext uri="{FF2B5EF4-FFF2-40B4-BE49-F238E27FC236}">
                      <a16:creationId xmlns:a16="http://schemas.microsoft.com/office/drawing/2014/main" id="{4E086B3A-DBFA-9BEA-8486-499AF57E874E}"/>
                    </a:ext>
                  </a:extLst>
                </p:cNvPr>
                <p:cNvCxnSpPr>
                  <a:cxnSpLocks/>
                  <a:stCxn id="157" idx="1"/>
                  <a:endCxn id="157" idx="3"/>
                </p:cNvCxnSpPr>
                <p:nvPr/>
              </p:nvCxnSpPr>
              <p:spPr>
                <a:xfrm>
                  <a:off x="2630391" y="1023450"/>
                  <a:ext cx="180000" cy="0"/>
                </a:xfrm>
                <a:prstGeom prst="line">
                  <a:avLst/>
                </a:prstGeom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Connecteur droit 158">
                  <a:extLst>
                    <a:ext uri="{FF2B5EF4-FFF2-40B4-BE49-F238E27FC236}">
                      <a16:creationId xmlns:a16="http://schemas.microsoft.com/office/drawing/2014/main" id="{D19E6DBD-1FC4-6818-CCEF-8FBE93061546}"/>
                    </a:ext>
                  </a:extLst>
                </p:cNvPr>
                <p:cNvCxnSpPr>
                  <a:cxnSpLocks/>
                  <a:stCxn id="157" idx="2"/>
                  <a:endCxn id="157" idx="0"/>
                </p:cNvCxnSpPr>
                <p:nvPr/>
              </p:nvCxnSpPr>
              <p:spPr>
                <a:xfrm flipV="1">
                  <a:off x="2720391" y="933450"/>
                  <a:ext cx="0" cy="180000"/>
                </a:xfrm>
                <a:prstGeom prst="line">
                  <a:avLst/>
                </a:prstGeom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3" name="Groupe 152">
                <a:extLst>
                  <a:ext uri="{FF2B5EF4-FFF2-40B4-BE49-F238E27FC236}">
                    <a16:creationId xmlns:a16="http://schemas.microsoft.com/office/drawing/2014/main" id="{64C10ACA-0A01-5238-09EB-DC3259FDDB0F}"/>
                  </a:ext>
                </a:extLst>
              </p:cNvPr>
              <p:cNvGrpSpPr/>
              <p:nvPr/>
            </p:nvGrpSpPr>
            <p:grpSpPr>
              <a:xfrm>
                <a:off x="2956623" y="883445"/>
                <a:ext cx="288000" cy="288000"/>
                <a:chOff x="2630391" y="933450"/>
                <a:chExt cx="180000" cy="180000"/>
              </a:xfrm>
            </p:grpSpPr>
            <p:sp>
              <p:nvSpPr>
                <p:cNvPr id="154" name="Rectangle 153">
                  <a:extLst>
                    <a:ext uri="{FF2B5EF4-FFF2-40B4-BE49-F238E27FC236}">
                      <a16:creationId xmlns:a16="http://schemas.microsoft.com/office/drawing/2014/main" id="{FD29737C-F3F0-980D-718F-95A3FC19E05B}"/>
                    </a:ext>
                  </a:extLst>
                </p:cNvPr>
                <p:cNvSpPr/>
                <p:nvPr/>
              </p:nvSpPr>
              <p:spPr>
                <a:xfrm>
                  <a:off x="2630391" y="933450"/>
                  <a:ext cx="180000" cy="180000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b="1">
                    <a:solidFill>
                      <a:srgbClr val="0070C0"/>
                    </a:solidFill>
                  </a:endParaRPr>
                </a:p>
              </p:txBody>
            </p:sp>
            <p:cxnSp>
              <p:nvCxnSpPr>
                <p:cNvPr id="155" name="Connecteur droit 154">
                  <a:extLst>
                    <a:ext uri="{FF2B5EF4-FFF2-40B4-BE49-F238E27FC236}">
                      <a16:creationId xmlns:a16="http://schemas.microsoft.com/office/drawing/2014/main" id="{FFA6ECB9-ACA2-A1CA-2BF9-F69CDD048633}"/>
                    </a:ext>
                  </a:extLst>
                </p:cNvPr>
                <p:cNvCxnSpPr>
                  <a:cxnSpLocks/>
                  <a:stCxn id="154" idx="1"/>
                  <a:endCxn id="154" idx="3"/>
                </p:cNvCxnSpPr>
                <p:nvPr/>
              </p:nvCxnSpPr>
              <p:spPr>
                <a:xfrm>
                  <a:off x="2630391" y="1023450"/>
                  <a:ext cx="180000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Connecteur droit 155">
                  <a:extLst>
                    <a:ext uri="{FF2B5EF4-FFF2-40B4-BE49-F238E27FC236}">
                      <a16:creationId xmlns:a16="http://schemas.microsoft.com/office/drawing/2014/main" id="{C8E1076F-05F8-0340-37AC-18D0BBC955AC}"/>
                    </a:ext>
                  </a:extLst>
                </p:cNvPr>
                <p:cNvCxnSpPr>
                  <a:cxnSpLocks/>
                  <a:stCxn id="154" idx="2"/>
                  <a:endCxn id="154" idx="0"/>
                </p:cNvCxnSpPr>
                <p:nvPr/>
              </p:nvCxnSpPr>
              <p:spPr>
                <a:xfrm flipV="1">
                  <a:off x="2720391" y="933450"/>
                  <a:ext cx="0" cy="18000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093" name="Groupe 1092">
            <a:extLst>
              <a:ext uri="{FF2B5EF4-FFF2-40B4-BE49-F238E27FC236}">
                <a16:creationId xmlns:a16="http://schemas.microsoft.com/office/drawing/2014/main" id="{0F2D77C1-108B-28F9-A637-A719AAC30FE1}"/>
              </a:ext>
            </a:extLst>
          </p:cNvPr>
          <p:cNvGrpSpPr/>
          <p:nvPr/>
        </p:nvGrpSpPr>
        <p:grpSpPr>
          <a:xfrm>
            <a:off x="7038753" y="4749569"/>
            <a:ext cx="2902689" cy="361776"/>
            <a:chOff x="7038753" y="4749569"/>
            <a:chExt cx="2902689" cy="36177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1E5E917-C3CC-8861-3B50-531A0F188A11}"/>
                </a:ext>
              </a:extLst>
            </p:cNvPr>
            <p:cNvSpPr/>
            <p:nvPr/>
          </p:nvSpPr>
          <p:spPr>
            <a:xfrm>
              <a:off x="7038753" y="4749569"/>
              <a:ext cx="2902689" cy="27699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fr-FR" sz="1200" b="1" dirty="0">
                  <a:solidFill>
                    <a:srgbClr val="0070C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Voies Externes (A  B  C  D )</a:t>
              </a:r>
            </a:p>
          </p:txBody>
        </p:sp>
        <p:sp>
          <p:nvSpPr>
            <p:cNvPr id="160" name="ZoneTexte 159">
              <a:extLst>
                <a:ext uri="{FF2B5EF4-FFF2-40B4-BE49-F238E27FC236}">
                  <a16:creationId xmlns:a16="http://schemas.microsoft.com/office/drawing/2014/main" id="{E74ED04C-CFBD-DF75-6644-2AB1568164BB}"/>
                </a:ext>
              </a:extLst>
            </p:cNvPr>
            <p:cNvSpPr txBox="1"/>
            <p:nvPr/>
          </p:nvSpPr>
          <p:spPr>
            <a:xfrm>
              <a:off x="8724842" y="4880513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0070C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161" name="ZoneTexte 160">
              <a:extLst>
                <a:ext uri="{FF2B5EF4-FFF2-40B4-BE49-F238E27FC236}">
                  <a16:creationId xmlns:a16="http://schemas.microsoft.com/office/drawing/2014/main" id="{FFEEB5BC-C50D-9C93-8402-7DF6BF0D7F2C}"/>
                </a:ext>
              </a:extLst>
            </p:cNvPr>
            <p:cNvSpPr txBox="1"/>
            <p:nvPr/>
          </p:nvSpPr>
          <p:spPr>
            <a:xfrm>
              <a:off x="8925989" y="4880513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0070C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62" name="ZoneTexte 161">
              <a:extLst>
                <a:ext uri="{FF2B5EF4-FFF2-40B4-BE49-F238E27FC236}">
                  <a16:creationId xmlns:a16="http://schemas.microsoft.com/office/drawing/2014/main" id="{2AC7F9C6-A82A-CEF0-21E3-A18636B77F43}"/>
                </a:ext>
              </a:extLst>
            </p:cNvPr>
            <p:cNvSpPr txBox="1"/>
            <p:nvPr/>
          </p:nvSpPr>
          <p:spPr>
            <a:xfrm>
              <a:off x="9150989" y="4880513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0070C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63" name="ZoneTexte 162">
              <a:extLst>
                <a:ext uri="{FF2B5EF4-FFF2-40B4-BE49-F238E27FC236}">
                  <a16:creationId xmlns:a16="http://schemas.microsoft.com/office/drawing/2014/main" id="{A79C4723-3E04-D52F-68CD-83E54A711AB5}"/>
                </a:ext>
              </a:extLst>
            </p:cNvPr>
            <p:cNvSpPr txBox="1"/>
            <p:nvPr/>
          </p:nvSpPr>
          <p:spPr>
            <a:xfrm>
              <a:off x="9375989" y="4880513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0070C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166" name="Rectangle 165">
            <a:extLst>
              <a:ext uri="{FF2B5EF4-FFF2-40B4-BE49-F238E27FC236}">
                <a16:creationId xmlns:a16="http://schemas.microsoft.com/office/drawing/2014/main" id="{4F46CD14-1DA0-5C9F-A36A-8FAB257FE07C}"/>
              </a:ext>
            </a:extLst>
          </p:cNvPr>
          <p:cNvSpPr/>
          <p:nvPr/>
        </p:nvSpPr>
        <p:spPr>
          <a:xfrm>
            <a:off x="6239281" y="259605"/>
            <a:ext cx="792000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C9ED0C94-20A0-834D-C722-9F93ADAC8792}"/>
              </a:ext>
            </a:extLst>
          </p:cNvPr>
          <p:cNvSpPr/>
          <p:nvPr/>
        </p:nvSpPr>
        <p:spPr>
          <a:xfrm>
            <a:off x="9918159" y="259606"/>
            <a:ext cx="792000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CA2AD81F-021A-D291-5F30-54ED43EC7A92}"/>
              </a:ext>
            </a:extLst>
          </p:cNvPr>
          <p:cNvSpPr/>
          <p:nvPr/>
        </p:nvSpPr>
        <p:spPr>
          <a:xfrm>
            <a:off x="0" y="257855"/>
            <a:ext cx="10707105" cy="32400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4D478E0-D8DB-A997-A0EE-E7B02C698E44}"/>
              </a:ext>
            </a:extLst>
          </p:cNvPr>
          <p:cNvSpPr/>
          <p:nvPr/>
        </p:nvSpPr>
        <p:spPr>
          <a:xfrm>
            <a:off x="0" y="5154348"/>
            <a:ext cx="10708894" cy="32400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E5D12BB-791A-3673-4A91-70C5341B3C96}"/>
              </a:ext>
            </a:extLst>
          </p:cNvPr>
          <p:cNvSpPr txBox="1"/>
          <p:nvPr/>
        </p:nvSpPr>
        <p:spPr>
          <a:xfrm>
            <a:off x="3438085" y="162000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Vitesse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71DFBB87-2D48-2331-B484-B7682D9101B3}"/>
              </a:ext>
            </a:extLst>
          </p:cNvPr>
          <p:cNvSpPr txBox="1"/>
          <p:nvPr/>
        </p:nvSpPr>
        <p:spPr>
          <a:xfrm>
            <a:off x="4815668" y="162000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Inertie / DCC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D196E7-41CC-6829-CB8E-20677A316664}"/>
              </a:ext>
            </a:extLst>
          </p:cNvPr>
          <p:cNvSpPr/>
          <p:nvPr/>
        </p:nvSpPr>
        <p:spPr>
          <a:xfrm>
            <a:off x="3365372" y="652125"/>
            <a:ext cx="2880000" cy="4433776"/>
          </a:xfrm>
          <a:prstGeom prst="rect">
            <a:avLst/>
          </a:prstGeom>
          <a:noFill/>
          <a:ln w="22225" cap="flat">
            <a:solidFill>
              <a:schemeClr val="tx1"/>
            </a:solidFill>
            <a:miter lim="800000"/>
          </a:ln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 dirty="0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3C459DBA-1732-424E-8F76-947EB200EB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7" t="3176" r="19027" b="85473"/>
          <a:stretch/>
        </p:blipFill>
        <p:spPr>
          <a:xfrm rot="10800000">
            <a:off x="3438085" y="730226"/>
            <a:ext cx="2745000" cy="720000"/>
          </a:xfrm>
          <a:prstGeom prst="rect">
            <a:avLst/>
          </a:prstGeom>
        </p:spPr>
      </p:pic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F4605796-A94D-CD46-8527-88DA7BD91624}"/>
              </a:ext>
            </a:extLst>
          </p:cNvPr>
          <p:cNvCxnSpPr>
            <a:cxnSpLocks/>
          </p:cNvCxnSpPr>
          <p:nvPr/>
        </p:nvCxnSpPr>
        <p:spPr>
          <a:xfrm rot="5400000">
            <a:off x="4151779" y="97903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6" name="Connecteur droit 555">
            <a:extLst>
              <a:ext uri="{FF2B5EF4-FFF2-40B4-BE49-F238E27FC236}">
                <a16:creationId xmlns:a16="http://schemas.microsoft.com/office/drawing/2014/main" id="{8E7FB704-10E0-2572-FE33-F51E4438F7F8}"/>
              </a:ext>
            </a:extLst>
          </p:cNvPr>
          <p:cNvCxnSpPr>
            <a:cxnSpLocks/>
          </p:cNvCxnSpPr>
          <p:nvPr/>
        </p:nvCxnSpPr>
        <p:spPr>
          <a:xfrm rot="540000">
            <a:off x="4282409" y="84841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6" name="Connecteur droit 575">
            <a:extLst>
              <a:ext uri="{FF2B5EF4-FFF2-40B4-BE49-F238E27FC236}">
                <a16:creationId xmlns:a16="http://schemas.microsoft.com/office/drawing/2014/main" id="{96A320D5-6780-8B04-9AD7-FD516D893137}"/>
              </a:ext>
            </a:extLst>
          </p:cNvPr>
          <p:cNvCxnSpPr>
            <a:cxnSpLocks/>
          </p:cNvCxnSpPr>
          <p:nvPr/>
        </p:nvCxnSpPr>
        <p:spPr>
          <a:xfrm rot="540000">
            <a:off x="4007757" y="1096268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0" name="Connecteur droit 579">
            <a:extLst>
              <a:ext uri="{FF2B5EF4-FFF2-40B4-BE49-F238E27FC236}">
                <a16:creationId xmlns:a16="http://schemas.microsoft.com/office/drawing/2014/main" id="{BE22CE46-F9FD-90A2-6B1B-318A5D65F88D}"/>
              </a:ext>
            </a:extLst>
          </p:cNvPr>
          <p:cNvCxnSpPr>
            <a:cxnSpLocks/>
          </p:cNvCxnSpPr>
          <p:nvPr/>
        </p:nvCxnSpPr>
        <p:spPr>
          <a:xfrm rot="5400000">
            <a:off x="4113262" y="120177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9" name="Connecteur droit 608">
            <a:extLst>
              <a:ext uri="{FF2B5EF4-FFF2-40B4-BE49-F238E27FC236}">
                <a16:creationId xmlns:a16="http://schemas.microsoft.com/office/drawing/2014/main" id="{A757B706-6315-736A-391F-9B4591031819}"/>
              </a:ext>
            </a:extLst>
          </p:cNvPr>
          <p:cNvCxnSpPr>
            <a:cxnSpLocks/>
          </p:cNvCxnSpPr>
          <p:nvPr/>
        </p:nvCxnSpPr>
        <p:spPr>
          <a:xfrm rot="5400000">
            <a:off x="4170202" y="74122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0" name="Connecteur droit 609">
            <a:extLst>
              <a:ext uri="{FF2B5EF4-FFF2-40B4-BE49-F238E27FC236}">
                <a16:creationId xmlns:a16="http://schemas.microsoft.com/office/drawing/2014/main" id="{480720C7-19D1-2B62-12C2-311FB6CE5867}"/>
              </a:ext>
            </a:extLst>
          </p:cNvPr>
          <p:cNvCxnSpPr>
            <a:cxnSpLocks/>
          </p:cNvCxnSpPr>
          <p:nvPr/>
        </p:nvCxnSpPr>
        <p:spPr>
          <a:xfrm rot="540000">
            <a:off x="3826893" y="850085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0" name="Connecteur droit 619">
            <a:extLst>
              <a:ext uri="{FF2B5EF4-FFF2-40B4-BE49-F238E27FC236}">
                <a16:creationId xmlns:a16="http://schemas.microsoft.com/office/drawing/2014/main" id="{3C1B0099-7F6E-A084-64EF-43BA9F83019B}"/>
              </a:ext>
            </a:extLst>
          </p:cNvPr>
          <p:cNvCxnSpPr>
            <a:cxnSpLocks/>
          </p:cNvCxnSpPr>
          <p:nvPr/>
        </p:nvCxnSpPr>
        <p:spPr>
          <a:xfrm rot="540000">
            <a:off x="3788370" y="108789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4" name="Connecteur droit 623">
            <a:extLst>
              <a:ext uri="{FF2B5EF4-FFF2-40B4-BE49-F238E27FC236}">
                <a16:creationId xmlns:a16="http://schemas.microsoft.com/office/drawing/2014/main" id="{94E65012-1355-9E91-5A89-3EAAD729FB0D}"/>
              </a:ext>
            </a:extLst>
          </p:cNvPr>
          <p:cNvCxnSpPr>
            <a:cxnSpLocks/>
          </p:cNvCxnSpPr>
          <p:nvPr/>
        </p:nvCxnSpPr>
        <p:spPr>
          <a:xfrm rot="5400000">
            <a:off x="5062830" y="99578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necteur droit 164">
            <a:extLst>
              <a:ext uri="{FF2B5EF4-FFF2-40B4-BE49-F238E27FC236}">
                <a16:creationId xmlns:a16="http://schemas.microsoft.com/office/drawing/2014/main" id="{917A7823-8491-6623-0D37-3343E9776B20}"/>
              </a:ext>
            </a:extLst>
          </p:cNvPr>
          <p:cNvCxnSpPr>
            <a:cxnSpLocks/>
          </p:cNvCxnSpPr>
          <p:nvPr/>
        </p:nvCxnSpPr>
        <p:spPr>
          <a:xfrm rot="540000">
            <a:off x="4952296" y="86515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Connecteur droit 167">
            <a:extLst>
              <a:ext uri="{FF2B5EF4-FFF2-40B4-BE49-F238E27FC236}">
                <a16:creationId xmlns:a16="http://schemas.microsoft.com/office/drawing/2014/main" id="{FA021129-9334-D362-4F24-C5C232054CD6}"/>
              </a:ext>
            </a:extLst>
          </p:cNvPr>
          <p:cNvCxnSpPr>
            <a:cxnSpLocks/>
          </p:cNvCxnSpPr>
          <p:nvPr/>
        </p:nvCxnSpPr>
        <p:spPr>
          <a:xfrm rot="540000">
            <a:off x="5154937" y="110296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onnecteur droit 168">
            <a:extLst>
              <a:ext uri="{FF2B5EF4-FFF2-40B4-BE49-F238E27FC236}">
                <a16:creationId xmlns:a16="http://schemas.microsoft.com/office/drawing/2014/main" id="{B52CB26C-5775-22E5-B94E-35BC684A1937}"/>
              </a:ext>
            </a:extLst>
          </p:cNvPr>
          <p:cNvCxnSpPr>
            <a:cxnSpLocks/>
          </p:cNvCxnSpPr>
          <p:nvPr/>
        </p:nvCxnSpPr>
        <p:spPr>
          <a:xfrm rot="5400000">
            <a:off x="4607314" y="982388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21741656-E9DB-4C0B-A3FC-18F985C1B04F}"/>
              </a:ext>
            </a:extLst>
          </p:cNvPr>
          <p:cNvCxnSpPr>
            <a:cxnSpLocks/>
          </p:cNvCxnSpPr>
          <p:nvPr/>
        </p:nvCxnSpPr>
        <p:spPr>
          <a:xfrm rot="540000">
            <a:off x="4737944" y="85176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Connecteur droit 173">
            <a:extLst>
              <a:ext uri="{FF2B5EF4-FFF2-40B4-BE49-F238E27FC236}">
                <a16:creationId xmlns:a16="http://schemas.microsoft.com/office/drawing/2014/main" id="{8D3EE3E2-D215-B04A-3752-6D6AD8B25673}"/>
              </a:ext>
            </a:extLst>
          </p:cNvPr>
          <p:cNvCxnSpPr>
            <a:cxnSpLocks/>
          </p:cNvCxnSpPr>
          <p:nvPr/>
        </p:nvCxnSpPr>
        <p:spPr>
          <a:xfrm rot="5400000">
            <a:off x="4568797" y="1205125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Connecteur droit 174">
            <a:extLst>
              <a:ext uri="{FF2B5EF4-FFF2-40B4-BE49-F238E27FC236}">
                <a16:creationId xmlns:a16="http://schemas.microsoft.com/office/drawing/2014/main" id="{E9D807A1-9B12-E7BF-ADAD-51774C170405}"/>
              </a:ext>
            </a:extLst>
          </p:cNvPr>
          <p:cNvCxnSpPr>
            <a:cxnSpLocks/>
          </p:cNvCxnSpPr>
          <p:nvPr/>
        </p:nvCxnSpPr>
        <p:spPr>
          <a:xfrm rot="5400000">
            <a:off x="4625737" y="74457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Connecteur droit 175">
            <a:extLst>
              <a:ext uri="{FF2B5EF4-FFF2-40B4-BE49-F238E27FC236}">
                <a16:creationId xmlns:a16="http://schemas.microsoft.com/office/drawing/2014/main" id="{9C4B2D78-1969-5AEC-5D29-43ED05AE9C26}"/>
              </a:ext>
            </a:extLst>
          </p:cNvPr>
          <p:cNvCxnSpPr>
            <a:cxnSpLocks/>
          </p:cNvCxnSpPr>
          <p:nvPr/>
        </p:nvCxnSpPr>
        <p:spPr>
          <a:xfrm rot="540000">
            <a:off x="4699421" y="108956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17F4EF37-A8AF-5331-71DD-6118F488FBB6}"/>
              </a:ext>
            </a:extLst>
          </p:cNvPr>
          <p:cNvCxnSpPr>
            <a:cxnSpLocks/>
          </p:cNvCxnSpPr>
          <p:nvPr/>
        </p:nvCxnSpPr>
        <p:spPr>
          <a:xfrm rot="540000">
            <a:off x="5190105" y="87186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eur droit 177">
            <a:extLst>
              <a:ext uri="{FF2B5EF4-FFF2-40B4-BE49-F238E27FC236}">
                <a16:creationId xmlns:a16="http://schemas.microsoft.com/office/drawing/2014/main" id="{2BB53528-7660-6085-5F4C-5395221AF896}"/>
              </a:ext>
            </a:extLst>
          </p:cNvPr>
          <p:cNvCxnSpPr>
            <a:cxnSpLocks/>
          </p:cNvCxnSpPr>
          <p:nvPr/>
        </p:nvCxnSpPr>
        <p:spPr>
          <a:xfrm rot="5400000">
            <a:off x="5521704" y="997465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eur droit 178">
            <a:extLst>
              <a:ext uri="{FF2B5EF4-FFF2-40B4-BE49-F238E27FC236}">
                <a16:creationId xmlns:a16="http://schemas.microsoft.com/office/drawing/2014/main" id="{4EE41EC0-9B1C-FEEC-66E5-1B2E5743D6F9}"/>
              </a:ext>
            </a:extLst>
          </p:cNvPr>
          <p:cNvCxnSpPr>
            <a:cxnSpLocks/>
          </p:cNvCxnSpPr>
          <p:nvPr/>
        </p:nvCxnSpPr>
        <p:spPr>
          <a:xfrm rot="5400000">
            <a:off x="5483187" y="122020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Connecteur droit 179">
            <a:extLst>
              <a:ext uri="{FF2B5EF4-FFF2-40B4-BE49-F238E27FC236}">
                <a16:creationId xmlns:a16="http://schemas.microsoft.com/office/drawing/2014/main" id="{70CF924D-F4C6-EBB2-3FC7-668E1D1ADCF4}"/>
              </a:ext>
            </a:extLst>
          </p:cNvPr>
          <p:cNvCxnSpPr>
            <a:cxnSpLocks/>
          </p:cNvCxnSpPr>
          <p:nvPr/>
        </p:nvCxnSpPr>
        <p:spPr>
          <a:xfrm rot="5400000">
            <a:off x="5540127" y="75964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Connecteur droit 180">
            <a:extLst>
              <a:ext uri="{FF2B5EF4-FFF2-40B4-BE49-F238E27FC236}">
                <a16:creationId xmlns:a16="http://schemas.microsoft.com/office/drawing/2014/main" id="{989A8AE9-3EC6-06B7-247E-CFDFE43F10E9}"/>
              </a:ext>
            </a:extLst>
          </p:cNvPr>
          <p:cNvCxnSpPr>
            <a:cxnSpLocks/>
          </p:cNvCxnSpPr>
          <p:nvPr/>
        </p:nvCxnSpPr>
        <p:spPr>
          <a:xfrm rot="540000">
            <a:off x="5411170" y="866838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Connecteur droit 181">
            <a:extLst>
              <a:ext uri="{FF2B5EF4-FFF2-40B4-BE49-F238E27FC236}">
                <a16:creationId xmlns:a16="http://schemas.microsoft.com/office/drawing/2014/main" id="{AE13361A-8B83-03EE-CD96-1507BC6F17F6}"/>
              </a:ext>
            </a:extLst>
          </p:cNvPr>
          <p:cNvCxnSpPr>
            <a:cxnSpLocks/>
          </p:cNvCxnSpPr>
          <p:nvPr/>
        </p:nvCxnSpPr>
        <p:spPr>
          <a:xfrm rot="540000">
            <a:off x="5613811" y="110464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Connecteur droit 182">
            <a:extLst>
              <a:ext uri="{FF2B5EF4-FFF2-40B4-BE49-F238E27FC236}">
                <a16:creationId xmlns:a16="http://schemas.microsoft.com/office/drawing/2014/main" id="{577520F6-74DA-84CD-EFBB-0160DFD52605}"/>
              </a:ext>
            </a:extLst>
          </p:cNvPr>
          <p:cNvCxnSpPr>
            <a:cxnSpLocks/>
          </p:cNvCxnSpPr>
          <p:nvPr/>
        </p:nvCxnSpPr>
        <p:spPr>
          <a:xfrm rot="5400000">
            <a:off x="5980574" y="999143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Connecteur droit 183">
            <a:extLst>
              <a:ext uri="{FF2B5EF4-FFF2-40B4-BE49-F238E27FC236}">
                <a16:creationId xmlns:a16="http://schemas.microsoft.com/office/drawing/2014/main" id="{DB99658B-7096-59D3-89B6-5354DBACDDF7}"/>
              </a:ext>
            </a:extLst>
          </p:cNvPr>
          <p:cNvCxnSpPr>
            <a:cxnSpLocks/>
          </p:cNvCxnSpPr>
          <p:nvPr/>
        </p:nvCxnSpPr>
        <p:spPr>
          <a:xfrm rot="540000">
            <a:off x="5836552" y="111637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Connecteur droit 184">
            <a:extLst>
              <a:ext uri="{FF2B5EF4-FFF2-40B4-BE49-F238E27FC236}">
                <a16:creationId xmlns:a16="http://schemas.microsoft.com/office/drawing/2014/main" id="{8AC923F8-FB50-CCD0-2F3C-844C554462D6}"/>
              </a:ext>
            </a:extLst>
          </p:cNvPr>
          <p:cNvCxnSpPr>
            <a:cxnSpLocks/>
          </p:cNvCxnSpPr>
          <p:nvPr/>
        </p:nvCxnSpPr>
        <p:spPr>
          <a:xfrm rot="5400000">
            <a:off x="5942057" y="1221880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Connecteur droit 185">
            <a:extLst>
              <a:ext uri="{FF2B5EF4-FFF2-40B4-BE49-F238E27FC236}">
                <a16:creationId xmlns:a16="http://schemas.microsoft.com/office/drawing/2014/main" id="{D7D13989-E669-2A82-E71D-2DE03CA9C07A}"/>
              </a:ext>
            </a:extLst>
          </p:cNvPr>
          <p:cNvCxnSpPr>
            <a:cxnSpLocks/>
          </p:cNvCxnSpPr>
          <p:nvPr/>
        </p:nvCxnSpPr>
        <p:spPr>
          <a:xfrm rot="5400000">
            <a:off x="5998997" y="76132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Connecteur droit 186">
            <a:extLst>
              <a:ext uri="{FF2B5EF4-FFF2-40B4-BE49-F238E27FC236}">
                <a16:creationId xmlns:a16="http://schemas.microsoft.com/office/drawing/2014/main" id="{F173168E-C929-AF9F-B184-4F92561BE5E1}"/>
              </a:ext>
            </a:extLst>
          </p:cNvPr>
          <p:cNvCxnSpPr>
            <a:cxnSpLocks/>
          </p:cNvCxnSpPr>
          <p:nvPr/>
        </p:nvCxnSpPr>
        <p:spPr>
          <a:xfrm rot="540000">
            <a:off x="5870040" y="86851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Connecteur droit 187">
            <a:extLst>
              <a:ext uri="{FF2B5EF4-FFF2-40B4-BE49-F238E27FC236}">
                <a16:creationId xmlns:a16="http://schemas.microsoft.com/office/drawing/2014/main" id="{BFCEE8A6-6AB1-F263-AEF0-255D374C6779}"/>
              </a:ext>
            </a:extLst>
          </p:cNvPr>
          <p:cNvCxnSpPr>
            <a:cxnSpLocks/>
          </p:cNvCxnSpPr>
          <p:nvPr/>
        </p:nvCxnSpPr>
        <p:spPr>
          <a:xfrm rot="540000">
            <a:off x="6072681" y="110632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ZoneTexte 188">
            <a:extLst>
              <a:ext uri="{FF2B5EF4-FFF2-40B4-BE49-F238E27FC236}">
                <a16:creationId xmlns:a16="http://schemas.microsoft.com/office/drawing/2014/main" id="{6116ED4B-9AE1-B82F-9F0F-D93CFABF5D7D}"/>
              </a:ext>
            </a:extLst>
          </p:cNvPr>
          <p:cNvSpPr txBox="1"/>
          <p:nvPr/>
        </p:nvSpPr>
        <p:spPr>
          <a:xfrm>
            <a:off x="4864547" y="327115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Manuel</a:t>
            </a:r>
          </a:p>
        </p:txBody>
      </p:sp>
      <p:sp>
        <p:nvSpPr>
          <p:cNvPr id="190" name="ZoneTexte 189">
            <a:extLst>
              <a:ext uri="{FF2B5EF4-FFF2-40B4-BE49-F238E27FC236}">
                <a16:creationId xmlns:a16="http://schemas.microsoft.com/office/drawing/2014/main" id="{64921087-2109-704D-1C5A-699F971C9309}"/>
              </a:ext>
            </a:extLst>
          </p:cNvPr>
          <p:cNvSpPr txBox="1"/>
          <p:nvPr/>
        </p:nvSpPr>
        <p:spPr>
          <a:xfrm>
            <a:off x="3462879" y="4255208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Démarrer</a:t>
            </a:r>
          </a:p>
        </p:txBody>
      </p:sp>
      <p:sp>
        <p:nvSpPr>
          <p:cNvPr id="191" name="ZoneTexte 190">
            <a:extLst>
              <a:ext uri="{FF2B5EF4-FFF2-40B4-BE49-F238E27FC236}">
                <a16:creationId xmlns:a16="http://schemas.microsoft.com/office/drawing/2014/main" id="{038A722D-E4AF-F22A-3795-29848EF49554}"/>
              </a:ext>
            </a:extLst>
          </p:cNvPr>
          <p:cNvSpPr txBox="1"/>
          <p:nvPr/>
        </p:nvSpPr>
        <p:spPr>
          <a:xfrm>
            <a:off x="4864547" y="4250773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Automatique</a:t>
            </a:r>
          </a:p>
        </p:txBody>
      </p:sp>
      <p:grpSp>
        <p:nvGrpSpPr>
          <p:cNvPr id="1026" name="Groupe 1025">
            <a:extLst>
              <a:ext uri="{FF2B5EF4-FFF2-40B4-BE49-F238E27FC236}">
                <a16:creationId xmlns:a16="http://schemas.microsoft.com/office/drawing/2014/main" id="{24F0E09E-4521-4D9B-44AE-4131EFD69317}"/>
              </a:ext>
            </a:extLst>
          </p:cNvPr>
          <p:cNvGrpSpPr/>
          <p:nvPr/>
        </p:nvGrpSpPr>
        <p:grpSpPr>
          <a:xfrm>
            <a:off x="3465927" y="2007557"/>
            <a:ext cx="1378856" cy="1163957"/>
            <a:chOff x="3291850" y="2019643"/>
            <a:chExt cx="1378856" cy="1163957"/>
          </a:xfrm>
        </p:grpSpPr>
        <p:grpSp>
          <p:nvGrpSpPr>
            <p:cNvPr id="1027" name="Groupe 1026">
              <a:extLst>
                <a:ext uri="{FF2B5EF4-FFF2-40B4-BE49-F238E27FC236}">
                  <a16:creationId xmlns:a16="http://schemas.microsoft.com/office/drawing/2014/main" id="{FF13AF09-98B5-8322-1E8F-7753F8160F11}"/>
                </a:ext>
              </a:extLst>
            </p:cNvPr>
            <p:cNvGrpSpPr/>
            <p:nvPr/>
          </p:nvGrpSpPr>
          <p:grpSpPr>
            <a:xfrm>
              <a:off x="3291850" y="2019643"/>
              <a:ext cx="1378856" cy="1163957"/>
              <a:chOff x="6743417" y="2028233"/>
              <a:chExt cx="1378856" cy="1163957"/>
            </a:xfrm>
          </p:grpSpPr>
          <p:sp>
            <p:nvSpPr>
              <p:cNvPr id="1030" name="Ellipse 1029">
                <a:extLst>
                  <a:ext uri="{FF2B5EF4-FFF2-40B4-BE49-F238E27FC236}">
                    <a16:creationId xmlns:a16="http://schemas.microsoft.com/office/drawing/2014/main" id="{B1B5A6B0-5F0A-F1DC-6190-1DE9548BFE2E}"/>
                  </a:ext>
                </a:extLst>
              </p:cNvPr>
              <p:cNvSpPr/>
              <p:nvPr/>
            </p:nvSpPr>
            <p:spPr>
              <a:xfrm>
                <a:off x="7289228" y="2532437"/>
                <a:ext cx="252000" cy="25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7030A0"/>
                  </a:solidFill>
                </a:endParaRPr>
              </a:p>
            </p:txBody>
          </p:sp>
          <p:grpSp>
            <p:nvGrpSpPr>
              <p:cNvPr id="1031" name="Groupe 1030">
                <a:extLst>
                  <a:ext uri="{FF2B5EF4-FFF2-40B4-BE49-F238E27FC236}">
                    <a16:creationId xmlns:a16="http://schemas.microsoft.com/office/drawing/2014/main" id="{FC98FF9C-8166-17B8-62EA-6D08B0611DB0}"/>
                  </a:ext>
                </a:extLst>
              </p:cNvPr>
              <p:cNvGrpSpPr/>
              <p:nvPr/>
            </p:nvGrpSpPr>
            <p:grpSpPr>
              <a:xfrm>
                <a:off x="6743417" y="2028233"/>
                <a:ext cx="1378856" cy="1163957"/>
                <a:chOff x="3953984" y="1431397"/>
                <a:chExt cx="1378856" cy="1163957"/>
              </a:xfrm>
            </p:grpSpPr>
            <p:sp>
              <p:nvSpPr>
                <p:cNvPr id="1033" name="Ellipse 1032">
                  <a:extLst>
                    <a:ext uri="{FF2B5EF4-FFF2-40B4-BE49-F238E27FC236}">
                      <a16:creationId xmlns:a16="http://schemas.microsoft.com/office/drawing/2014/main" id="{84F3EC0B-1FF4-2A22-1729-F424BB05167A}"/>
                    </a:ext>
                  </a:extLst>
                </p:cNvPr>
                <p:cNvSpPr/>
                <p:nvPr/>
              </p:nvSpPr>
              <p:spPr>
                <a:xfrm>
                  <a:off x="4223982" y="1655174"/>
                  <a:ext cx="805218" cy="783826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2400" b="1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1034" name="ZoneTexte 1033">
                  <a:extLst>
                    <a:ext uri="{FF2B5EF4-FFF2-40B4-BE49-F238E27FC236}">
                      <a16:creationId xmlns:a16="http://schemas.microsoft.com/office/drawing/2014/main" id="{3BDF454D-4F3E-15E6-1045-7A9B50C8AEDC}"/>
                    </a:ext>
                  </a:extLst>
                </p:cNvPr>
                <p:cNvSpPr txBox="1"/>
                <p:nvPr/>
              </p:nvSpPr>
              <p:spPr>
                <a:xfrm>
                  <a:off x="4182631" y="2379910"/>
                  <a:ext cx="36266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-14</a:t>
                  </a:r>
                </a:p>
              </p:txBody>
            </p:sp>
            <p:sp>
              <p:nvSpPr>
                <p:cNvPr id="1035" name="ZoneTexte 1034">
                  <a:extLst>
                    <a:ext uri="{FF2B5EF4-FFF2-40B4-BE49-F238E27FC236}">
                      <a16:creationId xmlns:a16="http://schemas.microsoft.com/office/drawing/2014/main" id="{ABC56411-E8AD-688F-1E1B-1E5FD81F41CD}"/>
                    </a:ext>
                  </a:extLst>
                </p:cNvPr>
                <p:cNvSpPr txBox="1"/>
                <p:nvPr/>
              </p:nvSpPr>
              <p:spPr>
                <a:xfrm>
                  <a:off x="4042135" y="2241357"/>
                  <a:ext cx="345241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-12</a:t>
                  </a:r>
                </a:p>
              </p:txBody>
            </p:sp>
            <p:sp>
              <p:nvSpPr>
                <p:cNvPr id="1036" name="ZoneTexte 1035">
                  <a:extLst>
                    <a:ext uri="{FF2B5EF4-FFF2-40B4-BE49-F238E27FC236}">
                      <a16:creationId xmlns:a16="http://schemas.microsoft.com/office/drawing/2014/main" id="{E9AB9F2A-DD51-1628-8AFC-B70612065F59}"/>
                    </a:ext>
                  </a:extLst>
                </p:cNvPr>
                <p:cNvSpPr txBox="1"/>
                <p:nvPr/>
              </p:nvSpPr>
              <p:spPr>
                <a:xfrm>
                  <a:off x="3953984" y="2072254"/>
                  <a:ext cx="37049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-10</a:t>
                  </a:r>
                </a:p>
              </p:txBody>
            </p:sp>
            <p:sp>
              <p:nvSpPr>
                <p:cNvPr id="1037" name="ZoneTexte 1036">
                  <a:extLst>
                    <a:ext uri="{FF2B5EF4-FFF2-40B4-BE49-F238E27FC236}">
                      <a16:creationId xmlns:a16="http://schemas.microsoft.com/office/drawing/2014/main" id="{7854D95D-090A-1681-900C-B5F30C47A259}"/>
                    </a:ext>
                  </a:extLst>
                </p:cNvPr>
                <p:cNvSpPr txBox="1"/>
                <p:nvPr/>
              </p:nvSpPr>
              <p:spPr>
                <a:xfrm>
                  <a:off x="3966003" y="1895015"/>
                  <a:ext cx="30141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-8</a:t>
                  </a:r>
                </a:p>
              </p:txBody>
            </p:sp>
            <p:sp>
              <p:nvSpPr>
                <p:cNvPr id="1038" name="ZoneTexte 1037">
                  <a:extLst>
                    <a:ext uri="{FF2B5EF4-FFF2-40B4-BE49-F238E27FC236}">
                      <a16:creationId xmlns:a16="http://schemas.microsoft.com/office/drawing/2014/main" id="{9E13E0A3-1FD6-C521-5EE5-C2E6060B8931}"/>
                    </a:ext>
                  </a:extLst>
                </p:cNvPr>
                <p:cNvSpPr txBox="1"/>
                <p:nvPr/>
              </p:nvSpPr>
              <p:spPr>
                <a:xfrm>
                  <a:off x="4027921" y="1698682"/>
                  <a:ext cx="26548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-6</a:t>
                  </a:r>
                </a:p>
              </p:txBody>
            </p:sp>
            <p:sp>
              <p:nvSpPr>
                <p:cNvPr id="1039" name="ZoneTexte 1038">
                  <a:extLst>
                    <a:ext uri="{FF2B5EF4-FFF2-40B4-BE49-F238E27FC236}">
                      <a16:creationId xmlns:a16="http://schemas.microsoft.com/office/drawing/2014/main" id="{95DC9008-DC1F-1A64-1224-E392349B5A4D}"/>
                    </a:ext>
                  </a:extLst>
                </p:cNvPr>
                <p:cNvSpPr txBox="1"/>
                <p:nvPr/>
              </p:nvSpPr>
              <p:spPr>
                <a:xfrm>
                  <a:off x="4136218" y="1548083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-4</a:t>
                  </a:r>
                </a:p>
              </p:txBody>
            </p:sp>
            <p:sp>
              <p:nvSpPr>
                <p:cNvPr id="1040" name="ZoneTexte 1039">
                  <a:extLst>
                    <a:ext uri="{FF2B5EF4-FFF2-40B4-BE49-F238E27FC236}">
                      <a16:creationId xmlns:a16="http://schemas.microsoft.com/office/drawing/2014/main" id="{80E679FE-F665-60EC-0C75-9DEBE6A9D1EC}"/>
                    </a:ext>
                  </a:extLst>
                </p:cNvPr>
                <p:cNvSpPr txBox="1"/>
                <p:nvPr/>
              </p:nvSpPr>
              <p:spPr>
                <a:xfrm>
                  <a:off x="4511932" y="1431397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800" b="1" dirty="0">
                      <a:solidFill>
                        <a:srgbClr val="7030A0"/>
                      </a:solidFill>
                    </a:rPr>
                    <a:t>0</a:t>
                  </a:r>
                </a:p>
              </p:txBody>
            </p:sp>
            <p:sp>
              <p:nvSpPr>
                <p:cNvPr id="1041" name="ZoneTexte 1040">
                  <a:extLst>
                    <a:ext uri="{FF2B5EF4-FFF2-40B4-BE49-F238E27FC236}">
                      <a16:creationId xmlns:a16="http://schemas.microsoft.com/office/drawing/2014/main" id="{DFB8D9E1-F167-0FB0-0D64-ECD66B3D6C31}"/>
                    </a:ext>
                  </a:extLst>
                </p:cNvPr>
                <p:cNvSpPr txBox="1"/>
                <p:nvPr/>
              </p:nvSpPr>
              <p:spPr>
                <a:xfrm>
                  <a:off x="4298316" y="1465169"/>
                  <a:ext cx="292721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-2</a:t>
                  </a:r>
                </a:p>
              </p:txBody>
            </p:sp>
            <p:cxnSp>
              <p:nvCxnSpPr>
                <p:cNvPr id="1042" name="Connecteur droit 1041">
                  <a:extLst>
                    <a:ext uri="{FF2B5EF4-FFF2-40B4-BE49-F238E27FC236}">
                      <a16:creationId xmlns:a16="http://schemas.microsoft.com/office/drawing/2014/main" id="{40447B39-1180-DF38-ABC6-D63EE97F522C}"/>
                    </a:ext>
                  </a:extLst>
                </p:cNvPr>
                <p:cNvCxnSpPr/>
                <p:nvPr/>
              </p:nvCxnSpPr>
              <p:spPr>
                <a:xfrm>
                  <a:off x="4626486" y="1624218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3" name="Connecteur droit 1042">
                  <a:extLst>
                    <a:ext uri="{FF2B5EF4-FFF2-40B4-BE49-F238E27FC236}">
                      <a16:creationId xmlns:a16="http://schemas.microsoft.com/office/drawing/2014/main" id="{055F809E-CA14-172D-11BA-E7E23F27DA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1440000">
                  <a:off x="4485313" y="164225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4" name="Connecteur droit 1043">
                  <a:extLst>
                    <a:ext uri="{FF2B5EF4-FFF2-40B4-BE49-F238E27FC236}">
                      <a16:creationId xmlns:a16="http://schemas.microsoft.com/office/drawing/2014/main" id="{D4BF17B6-DF8C-24B7-6DBC-4E786B592E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340000">
                  <a:off x="4361486" y="17184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5" name="Connecteur droit 1044">
                  <a:extLst>
                    <a:ext uri="{FF2B5EF4-FFF2-40B4-BE49-F238E27FC236}">
                      <a16:creationId xmlns:a16="http://schemas.microsoft.com/office/drawing/2014/main" id="{88707656-2357-3AFD-11EC-142CAE4F24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3480000">
                  <a:off x="4270992" y="1835135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6" name="Connecteur droit 1045">
                  <a:extLst>
                    <a:ext uri="{FF2B5EF4-FFF2-40B4-BE49-F238E27FC236}">
                      <a16:creationId xmlns:a16="http://schemas.microsoft.com/office/drawing/2014/main" id="{3094D2B9-E3C7-A90C-7ADA-D3411F4FB9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5400000">
                  <a:off x="4230505" y="197563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7" name="Connecteur droit 1046">
                  <a:extLst>
                    <a:ext uri="{FF2B5EF4-FFF2-40B4-BE49-F238E27FC236}">
                      <a16:creationId xmlns:a16="http://schemas.microsoft.com/office/drawing/2014/main" id="{90B7F48B-7052-9FBD-4362-739B5C4858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4760000">
                  <a:off x="4240297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8" name="Connecteur droit 1047">
                  <a:extLst>
                    <a:ext uri="{FF2B5EF4-FFF2-40B4-BE49-F238E27FC236}">
                      <a16:creationId xmlns:a16="http://schemas.microsoft.com/office/drawing/2014/main" id="{E89FE2D4-3E4E-DAD0-B05B-A10F379E62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3860000">
                  <a:off x="4306975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9" name="Connecteur droit 1048">
                  <a:extLst>
                    <a:ext uri="{FF2B5EF4-FFF2-40B4-BE49-F238E27FC236}">
                      <a16:creationId xmlns:a16="http://schemas.microsoft.com/office/drawing/2014/main" id="{0FAEE3E3-FB03-0CCB-1F0D-79C4D76A39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2720000">
                  <a:off x="4416515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50" name="ZoneTexte 1049">
                  <a:extLst>
                    <a:ext uri="{FF2B5EF4-FFF2-40B4-BE49-F238E27FC236}">
                      <a16:creationId xmlns:a16="http://schemas.microsoft.com/office/drawing/2014/main" id="{2B1C2728-6B19-B3C9-AB26-B5B98D1ADD20}"/>
                    </a:ext>
                  </a:extLst>
                </p:cNvPr>
                <p:cNvSpPr txBox="1"/>
                <p:nvPr/>
              </p:nvSpPr>
              <p:spPr>
                <a:xfrm flipH="1">
                  <a:off x="4779528" y="2372042"/>
                  <a:ext cx="29916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14</a:t>
                  </a:r>
                </a:p>
              </p:txBody>
            </p:sp>
            <p:sp>
              <p:nvSpPr>
                <p:cNvPr id="1051" name="ZoneTexte 1050">
                  <a:extLst>
                    <a:ext uri="{FF2B5EF4-FFF2-40B4-BE49-F238E27FC236}">
                      <a16:creationId xmlns:a16="http://schemas.microsoft.com/office/drawing/2014/main" id="{F623E328-3157-833B-E5F3-6B0AE5D38681}"/>
                    </a:ext>
                  </a:extLst>
                </p:cNvPr>
                <p:cNvSpPr txBox="1"/>
                <p:nvPr/>
              </p:nvSpPr>
              <p:spPr>
                <a:xfrm flipH="1">
                  <a:off x="4925722" y="2241357"/>
                  <a:ext cx="34283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12</a:t>
                  </a:r>
                </a:p>
              </p:txBody>
            </p:sp>
            <p:sp>
              <p:nvSpPr>
                <p:cNvPr id="1052" name="ZoneTexte 1051">
                  <a:extLst>
                    <a:ext uri="{FF2B5EF4-FFF2-40B4-BE49-F238E27FC236}">
                      <a16:creationId xmlns:a16="http://schemas.microsoft.com/office/drawing/2014/main" id="{46FB15FC-20CC-30F7-9605-F82186ECEF99}"/>
                    </a:ext>
                  </a:extLst>
                </p:cNvPr>
                <p:cNvSpPr txBox="1"/>
                <p:nvPr/>
              </p:nvSpPr>
              <p:spPr>
                <a:xfrm flipH="1">
                  <a:off x="4989216" y="2079874"/>
                  <a:ext cx="343624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10</a:t>
                  </a:r>
                </a:p>
              </p:txBody>
            </p:sp>
            <p:sp>
              <p:nvSpPr>
                <p:cNvPr id="1053" name="ZoneTexte 1052">
                  <a:extLst>
                    <a:ext uri="{FF2B5EF4-FFF2-40B4-BE49-F238E27FC236}">
                      <a16:creationId xmlns:a16="http://schemas.microsoft.com/office/drawing/2014/main" id="{B3B9D075-3576-3277-5675-CF99AB4C5EC4}"/>
                    </a:ext>
                  </a:extLst>
                </p:cNvPr>
                <p:cNvSpPr txBox="1"/>
                <p:nvPr/>
              </p:nvSpPr>
              <p:spPr>
                <a:xfrm flipH="1">
                  <a:off x="5025211" y="1898825"/>
                  <a:ext cx="20322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8</a:t>
                  </a:r>
                </a:p>
              </p:txBody>
            </p:sp>
            <p:sp>
              <p:nvSpPr>
                <p:cNvPr id="1054" name="ZoneTexte 1053">
                  <a:extLst>
                    <a:ext uri="{FF2B5EF4-FFF2-40B4-BE49-F238E27FC236}">
                      <a16:creationId xmlns:a16="http://schemas.microsoft.com/office/drawing/2014/main" id="{0BDEBBDB-2788-9A8B-AFB9-01026E3EFB7C}"/>
                    </a:ext>
                  </a:extLst>
                </p:cNvPr>
                <p:cNvSpPr txBox="1"/>
                <p:nvPr/>
              </p:nvSpPr>
              <p:spPr>
                <a:xfrm flipH="1">
                  <a:off x="4967770" y="1696303"/>
                  <a:ext cx="20322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6</a:t>
                  </a:r>
                </a:p>
              </p:txBody>
            </p:sp>
            <p:sp>
              <p:nvSpPr>
                <p:cNvPr id="1055" name="ZoneTexte 1054">
                  <a:extLst>
                    <a:ext uri="{FF2B5EF4-FFF2-40B4-BE49-F238E27FC236}">
                      <a16:creationId xmlns:a16="http://schemas.microsoft.com/office/drawing/2014/main" id="{330DFA74-BA29-24DF-AFEB-C7B4D0B1ECEE}"/>
                    </a:ext>
                  </a:extLst>
                </p:cNvPr>
                <p:cNvSpPr txBox="1"/>
                <p:nvPr/>
              </p:nvSpPr>
              <p:spPr>
                <a:xfrm flipH="1">
                  <a:off x="4853929" y="1552848"/>
                  <a:ext cx="22483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4</a:t>
                  </a:r>
                </a:p>
              </p:txBody>
            </p:sp>
            <p:sp>
              <p:nvSpPr>
                <p:cNvPr id="1056" name="ZoneTexte 1055">
                  <a:extLst>
                    <a:ext uri="{FF2B5EF4-FFF2-40B4-BE49-F238E27FC236}">
                      <a16:creationId xmlns:a16="http://schemas.microsoft.com/office/drawing/2014/main" id="{33A02B9D-5639-2589-F0E2-C4BFB0473383}"/>
                    </a:ext>
                  </a:extLst>
                </p:cNvPr>
                <p:cNvSpPr txBox="1"/>
                <p:nvPr/>
              </p:nvSpPr>
              <p:spPr>
                <a:xfrm flipH="1">
                  <a:off x="4696517" y="1468455"/>
                  <a:ext cx="20539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2</a:t>
                  </a:r>
                </a:p>
              </p:txBody>
            </p:sp>
            <p:grpSp>
              <p:nvGrpSpPr>
                <p:cNvPr id="1057" name="Groupe 1056">
                  <a:extLst>
                    <a:ext uri="{FF2B5EF4-FFF2-40B4-BE49-F238E27FC236}">
                      <a16:creationId xmlns:a16="http://schemas.microsoft.com/office/drawing/2014/main" id="{94BC5AF8-3DA4-1F28-E8B3-51D1057ACEF0}"/>
                    </a:ext>
                  </a:extLst>
                </p:cNvPr>
                <p:cNvGrpSpPr/>
                <p:nvPr/>
              </p:nvGrpSpPr>
              <p:grpSpPr>
                <a:xfrm flipH="1">
                  <a:off x="4767836" y="1642250"/>
                  <a:ext cx="284256" cy="362828"/>
                  <a:chOff x="4201057" y="1642250"/>
                  <a:chExt cx="284256" cy="362828"/>
                </a:xfrm>
              </p:grpSpPr>
              <p:cxnSp>
                <p:nvCxnSpPr>
                  <p:cNvPr id="1061" name="Connecteur droit 1060">
                    <a:extLst>
                      <a:ext uri="{FF2B5EF4-FFF2-40B4-BE49-F238E27FC236}">
                        <a16:creationId xmlns:a16="http://schemas.microsoft.com/office/drawing/2014/main" id="{905F9A33-3F21-5983-1F87-DE59C79DAD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1440000">
                    <a:off x="4485313" y="164225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2" name="Connecteur droit 1061">
                    <a:extLst>
                      <a:ext uri="{FF2B5EF4-FFF2-40B4-BE49-F238E27FC236}">
                        <a16:creationId xmlns:a16="http://schemas.microsoft.com/office/drawing/2014/main" id="{2481E18B-53D8-A506-A604-63D540CB77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2340000">
                    <a:off x="4361486" y="1718452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3" name="Connecteur droit 1062">
                    <a:extLst>
                      <a:ext uri="{FF2B5EF4-FFF2-40B4-BE49-F238E27FC236}">
                        <a16:creationId xmlns:a16="http://schemas.microsoft.com/office/drawing/2014/main" id="{543D228E-794D-922F-E3B0-E057E690611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3480000">
                    <a:off x="4270992" y="1835135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4" name="Connecteur droit 1063">
                    <a:extLst>
                      <a:ext uri="{FF2B5EF4-FFF2-40B4-BE49-F238E27FC236}">
                        <a16:creationId xmlns:a16="http://schemas.microsoft.com/office/drawing/2014/main" id="{77AC8692-8DBD-AA42-9731-04803352D7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5400000">
                    <a:off x="4230505" y="197563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058" name="Connecteur droit 1057">
                  <a:extLst>
                    <a:ext uri="{FF2B5EF4-FFF2-40B4-BE49-F238E27FC236}">
                      <a16:creationId xmlns:a16="http://schemas.microsoft.com/office/drawing/2014/main" id="{02A49320-2773-AB54-ED5D-F34F6801B1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6840000" flipH="1">
                  <a:off x="5012852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9" name="Connecteur droit 1058">
                  <a:extLst>
                    <a:ext uri="{FF2B5EF4-FFF2-40B4-BE49-F238E27FC236}">
                      <a16:creationId xmlns:a16="http://schemas.microsoft.com/office/drawing/2014/main" id="{F46EF296-CDA0-FF7C-8F2F-F82277FADC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7740000" flipH="1">
                  <a:off x="4946174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0" name="Connecteur droit 1059">
                  <a:extLst>
                    <a:ext uri="{FF2B5EF4-FFF2-40B4-BE49-F238E27FC236}">
                      <a16:creationId xmlns:a16="http://schemas.microsoft.com/office/drawing/2014/main" id="{8FAE1066-4209-A374-84BF-CAB27577D2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880000" flipH="1">
                  <a:off x="4836634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32" name="Rectangle 1031">
                <a:extLst>
                  <a:ext uri="{FF2B5EF4-FFF2-40B4-BE49-F238E27FC236}">
                    <a16:creationId xmlns:a16="http://schemas.microsoft.com/office/drawing/2014/main" id="{15F5B6FC-EF4A-C8F9-C7EB-03102663E35B}"/>
                  </a:ext>
                </a:extLst>
              </p:cNvPr>
              <p:cNvSpPr/>
              <p:nvPr/>
            </p:nvSpPr>
            <p:spPr>
              <a:xfrm>
                <a:off x="7269295" y="2958462"/>
                <a:ext cx="296370" cy="1292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7030A0"/>
                  </a:solidFill>
                </a:endParaRPr>
              </a:p>
            </p:txBody>
          </p:sp>
        </p:grpSp>
        <p:cxnSp>
          <p:nvCxnSpPr>
            <p:cNvPr id="1028" name="Connecteur droit 1027">
              <a:extLst>
                <a:ext uri="{FF2B5EF4-FFF2-40B4-BE49-F238E27FC236}">
                  <a16:creationId xmlns:a16="http://schemas.microsoft.com/office/drawing/2014/main" id="{1F65C3EA-AEA3-9595-F2D5-2482A4D9F6FE}"/>
                </a:ext>
              </a:extLst>
            </p:cNvPr>
            <p:cNvCxnSpPr>
              <a:stCxn id="1030" idx="1"/>
              <a:endCxn id="1030" idx="5"/>
            </p:cNvCxnSpPr>
            <p:nvPr/>
          </p:nvCxnSpPr>
          <p:spPr>
            <a:xfrm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9" name="Connecteur droit 1028">
              <a:extLst>
                <a:ext uri="{FF2B5EF4-FFF2-40B4-BE49-F238E27FC236}">
                  <a16:creationId xmlns:a16="http://schemas.microsoft.com/office/drawing/2014/main" id="{E9702A57-C054-564D-F5E9-72D691193426}"/>
                </a:ext>
              </a:extLst>
            </p:cNvPr>
            <p:cNvCxnSpPr>
              <a:stCxn id="1030" idx="7"/>
              <a:endCxn id="1030" idx="3"/>
            </p:cNvCxnSpPr>
            <p:nvPr/>
          </p:nvCxnSpPr>
          <p:spPr>
            <a:xfrm flipH="1"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5" name="Groupe 1064">
            <a:extLst>
              <a:ext uri="{FF2B5EF4-FFF2-40B4-BE49-F238E27FC236}">
                <a16:creationId xmlns:a16="http://schemas.microsoft.com/office/drawing/2014/main" id="{7D09000A-AA11-2DCD-A885-6785071010FB}"/>
              </a:ext>
            </a:extLst>
          </p:cNvPr>
          <p:cNvGrpSpPr/>
          <p:nvPr/>
        </p:nvGrpSpPr>
        <p:grpSpPr>
          <a:xfrm>
            <a:off x="4908553" y="2013115"/>
            <a:ext cx="1457708" cy="1163957"/>
            <a:chOff x="3303869" y="2019643"/>
            <a:chExt cx="1457708" cy="1163957"/>
          </a:xfrm>
        </p:grpSpPr>
        <p:grpSp>
          <p:nvGrpSpPr>
            <p:cNvPr id="1066" name="Groupe 1065">
              <a:extLst>
                <a:ext uri="{FF2B5EF4-FFF2-40B4-BE49-F238E27FC236}">
                  <a16:creationId xmlns:a16="http://schemas.microsoft.com/office/drawing/2014/main" id="{B389EB04-7BF7-54F3-32B9-2B025DD71605}"/>
                </a:ext>
              </a:extLst>
            </p:cNvPr>
            <p:cNvGrpSpPr/>
            <p:nvPr/>
          </p:nvGrpSpPr>
          <p:grpSpPr>
            <a:xfrm>
              <a:off x="3303869" y="2019643"/>
              <a:ext cx="1457708" cy="1163957"/>
              <a:chOff x="6755436" y="2028233"/>
              <a:chExt cx="1457708" cy="1163957"/>
            </a:xfrm>
          </p:grpSpPr>
          <p:sp>
            <p:nvSpPr>
              <p:cNvPr id="1069" name="Ellipse 1068">
                <a:extLst>
                  <a:ext uri="{FF2B5EF4-FFF2-40B4-BE49-F238E27FC236}">
                    <a16:creationId xmlns:a16="http://schemas.microsoft.com/office/drawing/2014/main" id="{EBDCC147-1AAB-40F1-5144-3A653E9299F5}"/>
                  </a:ext>
                </a:extLst>
              </p:cNvPr>
              <p:cNvSpPr/>
              <p:nvPr/>
            </p:nvSpPr>
            <p:spPr>
              <a:xfrm>
                <a:off x="7289228" y="2532437"/>
                <a:ext cx="252000" cy="25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7030A0"/>
                  </a:solidFill>
                </a:endParaRPr>
              </a:p>
            </p:txBody>
          </p:sp>
          <p:grpSp>
            <p:nvGrpSpPr>
              <p:cNvPr id="1070" name="Groupe 1069">
                <a:extLst>
                  <a:ext uri="{FF2B5EF4-FFF2-40B4-BE49-F238E27FC236}">
                    <a16:creationId xmlns:a16="http://schemas.microsoft.com/office/drawing/2014/main" id="{B4C5AABE-B0D3-42B4-8B3E-C4DCE76ECCD6}"/>
                  </a:ext>
                </a:extLst>
              </p:cNvPr>
              <p:cNvGrpSpPr/>
              <p:nvPr/>
            </p:nvGrpSpPr>
            <p:grpSpPr>
              <a:xfrm>
                <a:off x="6755436" y="2028233"/>
                <a:ext cx="1457708" cy="1163957"/>
                <a:chOff x="3966003" y="1431397"/>
                <a:chExt cx="1457708" cy="1163957"/>
              </a:xfrm>
            </p:grpSpPr>
            <p:sp>
              <p:nvSpPr>
                <p:cNvPr id="1072" name="Ellipse 1071">
                  <a:extLst>
                    <a:ext uri="{FF2B5EF4-FFF2-40B4-BE49-F238E27FC236}">
                      <a16:creationId xmlns:a16="http://schemas.microsoft.com/office/drawing/2014/main" id="{4FBFAECB-40EE-613A-026D-4E595E411371}"/>
                    </a:ext>
                  </a:extLst>
                </p:cNvPr>
                <p:cNvSpPr/>
                <p:nvPr/>
              </p:nvSpPr>
              <p:spPr>
                <a:xfrm>
                  <a:off x="4223982" y="1655174"/>
                  <a:ext cx="805218" cy="783826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2400" b="1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1073" name="ZoneTexte 1072">
                  <a:extLst>
                    <a:ext uri="{FF2B5EF4-FFF2-40B4-BE49-F238E27FC236}">
                      <a16:creationId xmlns:a16="http://schemas.microsoft.com/office/drawing/2014/main" id="{2F8ACCD5-95B7-4E46-53B3-42765DE3DDAB}"/>
                    </a:ext>
                  </a:extLst>
                </p:cNvPr>
                <p:cNvSpPr txBox="1"/>
                <p:nvPr/>
              </p:nvSpPr>
              <p:spPr>
                <a:xfrm>
                  <a:off x="4182631" y="2379910"/>
                  <a:ext cx="36266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pPr algn="ctr"/>
                  <a:r>
                    <a:rPr lang="fr-FR" b="1" dirty="0">
                      <a:solidFill>
                        <a:srgbClr val="7030A0"/>
                      </a:solidFill>
                    </a:rPr>
                    <a:t>0</a:t>
                  </a:r>
                </a:p>
              </p:txBody>
            </p:sp>
            <p:sp>
              <p:nvSpPr>
                <p:cNvPr id="1074" name="ZoneTexte 1073">
                  <a:extLst>
                    <a:ext uri="{FF2B5EF4-FFF2-40B4-BE49-F238E27FC236}">
                      <a16:creationId xmlns:a16="http://schemas.microsoft.com/office/drawing/2014/main" id="{5E122355-6B72-2D8E-5A7C-8BC0EA0979FA}"/>
                    </a:ext>
                  </a:extLst>
                </p:cNvPr>
                <p:cNvSpPr txBox="1"/>
                <p:nvPr/>
              </p:nvSpPr>
              <p:spPr>
                <a:xfrm>
                  <a:off x="3966003" y="1895015"/>
                  <a:ext cx="30141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20</a:t>
                  </a:r>
                </a:p>
              </p:txBody>
            </p:sp>
            <p:sp>
              <p:nvSpPr>
                <p:cNvPr id="1075" name="ZoneTexte 1074">
                  <a:extLst>
                    <a:ext uri="{FF2B5EF4-FFF2-40B4-BE49-F238E27FC236}">
                      <a16:creationId xmlns:a16="http://schemas.microsoft.com/office/drawing/2014/main" id="{8AF67378-4C32-E8F4-2B68-511A87EC6853}"/>
                    </a:ext>
                  </a:extLst>
                </p:cNvPr>
                <p:cNvSpPr txBox="1"/>
                <p:nvPr/>
              </p:nvSpPr>
              <p:spPr>
                <a:xfrm>
                  <a:off x="4476076" y="1431397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800" b="1" dirty="0">
                      <a:solidFill>
                        <a:srgbClr val="7030A0"/>
                      </a:solidFill>
                    </a:rPr>
                    <a:t>50</a:t>
                  </a:r>
                </a:p>
              </p:txBody>
            </p:sp>
            <p:cxnSp>
              <p:nvCxnSpPr>
                <p:cNvPr id="1076" name="Connecteur droit 1075">
                  <a:extLst>
                    <a:ext uri="{FF2B5EF4-FFF2-40B4-BE49-F238E27FC236}">
                      <a16:creationId xmlns:a16="http://schemas.microsoft.com/office/drawing/2014/main" id="{274EA2B9-41A7-9A8B-43E8-592B536225A5}"/>
                    </a:ext>
                  </a:extLst>
                </p:cNvPr>
                <p:cNvCxnSpPr/>
                <p:nvPr/>
              </p:nvCxnSpPr>
              <p:spPr>
                <a:xfrm>
                  <a:off x="4626486" y="1624218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7" name="Connecteur droit 1076">
                  <a:extLst>
                    <a:ext uri="{FF2B5EF4-FFF2-40B4-BE49-F238E27FC236}">
                      <a16:creationId xmlns:a16="http://schemas.microsoft.com/office/drawing/2014/main" id="{84DCCEE9-8E24-97F3-3A51-6D2FBA5B22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1440000">
                  <a:off x="4485313" y="164225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8" name="Connecteur droit 1077">
                  <a:extLst>
                    <a:ext uri="{FF2B5EF4-FFF2-40B4-BE49-F238E27FC236}">
                      <a16:creationId xmlns:a16="http://schemas.microsoft.com/office/drawing/2014/main" id="{1A7E1966-F0D1-1486-E380-DF5F49D353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340000">
                  <a:off x="4361486" y="17184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9" name="Connecteur droit 1078">
                  <a:extLst>
                    <a:ext uri="{FF2B5EF4-FFF2-40B4-BE49-F238E27FC236}">
                      <a16:creationId xmlns:a16="http://schemas.microsoft.com/office/drawing/2014/main" id="{71E86820-A6A6-B432-5D56-7E56611F6A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3480000">
                  <a:off x="4270992" y="1835135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0" name="Connecteur droit 1079">
                  <a:extLst>
                    <a:ext uri="{FF2B5EF4-FFF2-40B4-BE49-F238E27FC236}">
                      <a16:creationId xmlns:a16="http://schemas.microsoft.com/office/drawing/2014/main" id="{47619DEF-5B5A-48F4-3F9A-EDCD49F237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5400000">
                  <a:off x="4230505" y="197563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1" name="Connecteur droit 1080">
                  <a:extLst>
                    <a:ext uri="{FF2B5EF4-FFF2-40B4-BE49-F238E27FC236}">
                      <a16:creationId xmlns:a16="http://schemas.microsoft.com/office/drawing/2014/main" id="{03E4F4B6-FEBA-2AFA-18D5-7BDB2E3B05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4760000">
                  <a:off x="4240297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2" name="Connecteur droit 1081">
                  <a:extLst>
                    <a:ext uri="{FF2B5EF4-FFF2-40B4-BE49-F238E27FC236}">
                      <a16:creationId xmlns:a16="http://schemas.microsoft.com/office/drawing/2014/main" id="{59293BDE-89F9-EC08-992D-CDE2763125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3860000">
                  <a:off x="4306975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3" name="Connecteur droit 1082">
                  <a:extLst>
                    <a:ext uri="{FF2B5EF4-FFF2-40B4-BE49-F238E27FC236}">
                      <a16:creationId xmlns:a16="http://schemas.microsoft.com/office/drawing/2014/main" id="{26FD0F60-4A03-4A59-1F4E-62BF4E46EF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2720000">
                  <a:off x="4416515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84" name="ZoneTexte 1083">
                  <a:extLst>
                    <a:ext uri="{FF2B5EF4-FFF2-40B4-BE49-F238E27FC236}">
                      <a16:creationId xmlns:a16="http://schemas.microsoft.com/office/drawing/2014/main" id="{314E3E85-3CEF-8C82-DB27-02555C110C5B}"/>
                    </a:ext>
                  </a:extLst>
                </p:cNvPr>
                <p:cNvSpPr txBox="1"/>
                <p:nvPr/>
              </p:nvSpPr>
              <p:spPr>
                <a:xfrm flipH="1">
                  <a:off x="4779527" y="2372042"/>
                  <a:ext cx="38108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100</a:t>
                  </a:r>
                </a:p>
              </p:txBody>
            </p:sp>
            <p:sp>
              <p:nvSpPr>
                <p:cNvPr id="1085" name="ZoneTexte 1084">
                  <a:extLst>
                    <a:ext uri="{FF2B5EF4-FFF2-40B4-BE49-F238E27FC236}">
                      <a16:creationId xmlns:a16="http://schemas.microsoft.com/office/drawing/2014/main" id="{C0101368-F8FC-C003-C867-388C80A7DFCB}"/>
                    </a:ext>
                  </a:extLst>
                </p:cNvPr>
                <p:cNvSpPr txBox="1"/>
                <p:nvPr/>
              </p:nvSpPr>
              <p:spPr>
                <a:xfrm flipH="1">
                  <a:off x="5013257" y="1898825"/>
                  <a:ext cx="410454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7030A0"/>
                      </a:solidFill>
                    </a:rPr>
                    <a:t>80</a:t>
                  </a:r>
                </a:p>
              </p:txBody>
            </p:sp>
            <p:grpSp>
              <p:nvGrpSpPr>
                <p:cNvPr id="1086" name="Groupe 1085">
                  <a:extLst>
                    <a:ext uri="{FF2B5EF4-FFF2-40B4-BE49-F238E27FC236}">
                      <a16:creationId xmlns:a16="http://schemas.microsoft.com/office/drawing/2014/main" id="{D8E3AE96-65C0-2FE2-B39A-6587EB59C9B3}"/>
                    </a:ext>
                  </a:extLst>
                </p:cNvPr>
                <p:cNvGrpSpPr/>
                <p:nvPr/>
              </p:nvGrpSpPr>
              <p:grpSpPr>
                <a:xfrm flipH="1">
                  <a:off x="4767836" y="1642250"/>
                  <a:ext cx="284256" cy="362828"/>
                  <a:chOff x="4201057" y="1642250"/>
                  <a:chExt cx="284256" cy="362828"/>
                </a:xfrm>
              </p:grpSpPr>
              <p:cxnSp>
                <p:nvCxnSpPr>
                  <p:cNvPr id="651" name="Connecteur droit 650">
                    <a:extLst>
                      <a:ext uri="{FF2B5EF4-FFF2-40B4-BE49-F238E27FC236}">
                        <a16:creationId xmlns:a16="http://schemas.microsoft.com/office/drawing/2014/main" id="{6DA96EE2-1939-6442-4470-F787753162F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1440000">
                    <a:off x="4485313" y="164225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2" name="Connecteur droit 651">
                    <a:extLst>
                      <a:ext uri="{FF2B5EF4-FFF2-40B4-BE49-F238E27FC236}">
                        <a16:creationId xmlns:a16="http://schemas.microsoft.com/office/drawing/2014/main" id="{E1ED945A-DA60-9920-4D6A-8725618C3C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2340000">
                    <a:off x="4361486" y="1718452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7" name="Connecteur droit 656">
                    <a:extLst>
                      <a:ext uri="{FF2B5EF4-FFF2-40B4-BE49-F238E27FC236}">
                        <a16:creationId xmlns:a16="http://schemas.microsoft.com/office/drawing/2014/main" id="{789FE138-4C5A-3AE4-B8A2-3A8CFBF59C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3480000">
                    <a:off x="4270992" y="1835135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0" name="Connecteur droit 659">
                    <a:extLst>
                      <a:ext uri="{FF2B5EF4-FFF2-40B4-BE49-F238E27FC236}">
                        <a16:creationId xmlns:a16="http://schemas.microsoft.com/office/drawing/2014/main" id="{554F8816-EE8C-0BE4-518F-B916992FC27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5400000">
                    <a:off x="4230505" y="197563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087" name="Connecteur droit 1086">
                  <a:extLst>
                    <a:ext uri="{FF2B5EF4-FFF2-40B4-BE49-F238E27FC236}">
                      <a16:creationId xmlns:a16="http://schemas.microsoft.com/office/drawing/2014/main" id="{F9FA2076-F2F0-AAA6-53BA-3D5BD22DDD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6840000" flipH="1">
                  <a:off x="5012852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0" name="Connecteur droit 639">
                  <a:extLst>
                    <a:ext uri="{FF2B5EF4-FFF2-40B4-BE49-F238E27FC236}">
                      <a16:creationId xmlns:a16="http://schemas.microsoft.com/office/drawing/2014/main" id="{69F43DB5-EE45-2E96-6E0F-BC614C747D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7740000" flipH="1">
                  <a:off x="4946174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3" name="Connecteur droit 642">
                  <a:extLst>
                    <a:ext uri="{FF2B5EF4-FFF2-40B4-BE49-F238E27FC236}">
                      <a16:creationId xmlns:a16="http://schemas.microsoft.com/office/drawing/2014/main" id="{F083D7BC-257F-ECF5-E905-C466F92743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880000" flipH="1">
                  <a:off x="4836634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71" name="Rectangle 1070">
                <a:extLst>
                  <a:ext uri="{FF2B5EF4-FFF2-40B4-BE49-F238E27FC236}">
                    <a16:creationId xmlns:a16="http://schemas.microsoft.com/office/drawing/2014/main" id="{21B2CF5A-7500-3F8F-EE3A-497F41F2783F}"/>
                  </a:ext>
                </a:extLst>
              </p:cNvPr>
              <p:cNvSpPr/>
              <p:nvPr/>
            </p:nvSpPr>
            <p:spPr>
              <a:xfrm>
                <a:off x="7269295" y="2958462"/>
                <a:ext cx="296370" cy="1292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7030A0"/>
                  </a:solidFill>
                </a:endParaRPr>
              </a:p>
            </p:txBody>
          </p:sp>
        </p:grpSp>
        <p:cxnSp>
          <p:nvCxnSpPr>
            <p:cNvPr id="1067" name="Connecteur droit 1066">
              <a:extLst>
                <a:ext uri="{FF2B5EF4-FFF2-40B4-BE49-F238E27FC236}">
                  <a16:creationId xmlns:a16="http://schemas.microsoft.com/office/drawing/2014/main" id="{C82A0D3D-FB4B-31C2-BFF5-80FD3FE17EFA}"/>
                </a:ext>
              </a:extLst>
            </p:cNvPr>
            <p:cNvCxnSpPr>
              <a:stCxn id="1069" idx="1"/>
              <a:endCxn id="1069" idx="5"/>
            </p:cNvCxnSpPr>
            <p:nvPr/>
          </p:nvCxnSpPr>
          <p:spPr>
            <a:xfrm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Connecteur droit 1067">
              <a:extLst>
                <a:ext uri="{FF2B5EF4-FFF2-40B4-BE49-F238E27FC236}">
                  <a16:creationId xmlns:a16="http://schemas.microsoft.com/office/drawing/2014/main" id="{AF8DC9F2-639F-8AAA-2774-E5E04E0E0E34}"/>
                </a:ext>
              </a:extLst>
            </p:cNvPr>
            <p:cNvCxnSpPr>
              <a:stCxn id="1069" idx="7"/>
              <a:endCxn id="1069" idx="3"/>
            </p:cNvCxnSpPr>
            <p:nvPr/>
          </p:nvCxnSpPr>
          <p:spPr>
            <a:xfrm flipH="1"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6" name="Groupe 665">
            <a:extLst>
              <a:ext uri="{FF2B5EF4-FFF2-40B4-BE49-F238E27FC236}">
                <a16:creationId xmlns:a16="http://schemas.microsoft.com/office/drawing/2014/main" id="{445EBE6F-0E64-80FB-CEB3-F8287C59D7AE}"/>
              </a:ext>
            </a:extLst>
          </p:cNvPr>
          <p:cNvGrpSpPr/>
          <p:nvPr/>
        </p:nvGrpSpPr>
        <p:grpSpPr>
          <a:xfrm>
            <a:off x="3811259" y="3582034"/>
            <a:ext cx="648000" cy="648000"/>
            <a:chOff x="3639659" y="3687437"/>
            <a:chExt cx="648000" cy="648000"/>
          </a:xfrm>
        </p:grpSpPr>
        <p:grpSp>
          <p:nvGrpSpPr>
            <p:cNvPr id="669" name="Groupe 668">
              <a:extLst>
                <a:ext uri="{FF2B5EF4-FFF2-40B4-BE49-F238E27FC236}">
                  <a16:creationId xmlns:a16="http://schemas.microsoft.com/office/drawing/2014/main" id="{253A74D0-390E-EA6C-A3E4-4B874F6DCF6A}"/>
                </a:ext>
              </a:extLst>
            </p:cNvPr>
            <p:cNvGrpSpPr/>
            <p:nvPr/>
          </p:nvGrpSpPr>
          <p:grpSpPr>
            <a:xfrm>
              <a:off x="3639659" y="3687437"/>
              <a:ext cx="648000" cy="648000"/>
              <a:chOff x="7099500" y="3214751"/>
              <a:chExt cx="648000" cy="648000"/>
            </a:xfrm>
            <a:noFill/>
          </p:grpSpPr>
          <p:sp>
            <p:nvSpPr>
              <p:cNvPr id="680" name="Ellipse 679">
                <a:extLst>
                  <a:ext uri="{FF2B5EF4-FFF2-40B4-BE49-F238E27FC236}">
                    <a16:creationId xmlns:a16="http://schemas.microsoft.com/office/drawing/2014/main" id="{4961AE7F-0D29-BE8C-C08C-C3E833EDD7F5}"/>
                  </a:ext>
                </a:extLst>
              </p:cNvPr>
              <p:cNvSpPr/>
              <p:nvPr/>
            </p:nvSpPr>
            <p:spPr>
              <a:xfrm>
                <a:off x="7099500" y="3214751"/>
                <a:ext cx="648000" cy="648000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7030A0"/>
                  </a:solidFill>
                </a:endParaRPr>
              </a:p>
            </p:txBody>
          </p:sp>
          <p:sp>
            <p:nvSpPr>
              <p:cNvPr id="685" name="Ellipse 684">
                <a:extLst>
                  <a:ext uri="{FF2B5EF4-FFF2-40B4-BE49-F238E27FC236}">
                    <a16:creationId xmlns:a16="http://schemas.microsoft.com/office/drawing/2014/main" id="{908D05E2-8EC9-57F7-7C9D-377269F1464B}"/>
                  </a:ext>
                </a:extLst>
              </p:cNvPr>
              <p:cNvSpPr/>
              <p:nvPr/>
            </p:nvSpPr>
            <p:spPr>
              <a:xfrm>
                <a:off x="7135500" y="3250751"/>
                <a:ext cx="576000" cy="5760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7030A0"/>
                  </a:solidFill>
                </a:endParaRPr>
              </a:p>
            </p:txBody>
          </p:sp>
        </p:grpSp>
        <p:cxnSp>
          <p:nvCxnSpPr>
            <p:cNvPr id="670" name="Connecteur droit 669">
              <a:extLst>
                <a:ext uri="{FF2B5EF4-FFF2-40B4-BE49-F238E27FC236}">
                  <a16:creationId xmlns:a16="http://schemas.microsoft.com/office/drawing/2014/main" id="{E1ADBC2D-7674-06B7-74CA-7E2DCADEDD60}"/>
                </a:ext>
              </a:extLst>
            </p:cNvPr>
            <p:cNvCxnSpPr/>
            <p:nvPr/>
          </p:nvCxnSpPr>
          <p:spPr>
            <a:xfrm>
              <a:off x="3872702" y="392234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5" name="Connecteur droit 674">
              <a:extLst>
                <a:ext uri="{FF2B5EF4-FFF2-40B4-BE49-F238E27FC236}">
                  <a16:creationId xmlns:a16="http://schemas.microsoft.com/office/drawing/2014/main" id="{B88D29F1-E7EB-0503-5939-D8208C1C9602}"/>
                </a:ext>
              </a:extLst>
            </p:cNvPr>
            <p:cNvCxnSpPr/>
            <p:nvPr/>
          </p:nvCxnSpPr>
          <p:spPr>
            <a:xfrm flipH="1">
              <a:off x="3872702" y="392234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0" name="Groupe 689">
            <a:extLst>
              <a:ext uri="{FF2B5EF4-FFF2-40B4-BE49-F238E27FC236}">
                <a16:creationId xmlns:a16="http://schemas.microsoft.com/office/drawing/2014/main" id="{6A7EFF3D-2228-7D77-767F-A548DEEAC4A8}"/>
              </a:ext>
            </a:extLst>
          </p:cNvPr>
          <p:cNvGrpSpPr/>
          <p:nvPr/>
        </p:nvGrpSpPr>
        <p:grpSpPr>
          <a:xfrm>
            <a:off x="5454047" y="3800415"/>
            <a:ext cx="216000" cy="216000"/>
            <a:chOff x="5208944" y="3905818"/>
            <a:chExt cx="216000" cy="216000"/>
          </a:xfrm>
        </p:grpSpPr>
        <p:sp>
          <p:nvSpPr>
            <p:cNvPr id="695" name="Ellipse 694">
              <a:extLst>
                <a:ext uri="{FF2B5EF4-FFF2-40B4-BE49-F238E27FC236}">
                  <a16:creationId xmlns:a16="http://schemas.microsoft.com/office/drawing/2014/main" id="{F7826540-F486-CD5A-51EF-262295D53969}"/>
                </a:ext>
              </a:extLst>
            </p:cNvPr>
            <p:cNvSpPr/>
            <p:nvPr/>
          </p:nvSpPr>
          <p:spPr>
            <a:xfrm>
              <a:off x="5208944" y="3905818"/>
              <a:ext cx="216000" cy="216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7030A0"/>
                </a:solidFill>
              </a:endParaRPr>
            </a:p>
          </p:txBody>
        </p:sp>
        <p:cxnSp>
          <p:nvCxnSpPr>
            <p:cNvPr id="701" name="Connecteur droit 700">
              <a:extLst>
                <a:ext uri="{FF2B5EF4-FFF2-40B4-BE49-F238E27FC236}">
                  <a16:creationId xmlns:a16="http://schemas.microsoft.com/office/drawing/2014/main" id="{3B398A0E-6D85-FC1D-3A38-172237EB7D01}"/>
                </a:ext>
              </a:extLst>
            </p:cNvPr>
            <p:cNvCxnSpPr>
              <a:cxnSpLocks/>
            </p:cNvCxnSpPr>
            <p:nvPr/>
          </p:nvCxnSpPr>
          <p:spPr>
            <a:xfrm>
              <a:off x="5225420" y="392408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4" name="Connecteur droit 703">
              <a:extLst>
                <a:ext uri="{FF2B5EF4-FFF2-40B4-BE49-F238E27FC236}">
                  <a16:creationId xmlns:a16="http://schemas.microsoft.com/office/drawing/2014/main" id="{409548A9-4A35-6DCB-4AE5-A04D0234BD7A}"/>
                </a:ext>
              </a:extLst>
            </p:cNvPr>
            <p:cNvCxnSpPr/>
            <p:nvPr/>
          </p:nvCxnSpPr>
          <p:spPr>
            <a:xfrm flipH="1">
              <a:off x="5225420" y="392408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7" name="Rectangle 706">
            <a:extLst>
              <a:ext uri="{FF2B5EF4-FFF2-40B4-BE49-F238E27FC236}">
                <a16:creationId xmlns:a16="http://schemas.microsoft.com/office/drawing/2014/main" id="{6EC19CFC-68F2-7647-20AD-E138726F10CE}"/>
              </a:ext>
            </a:extLst>
          </p:cNvPr>
          <p:cNvSpPr/>
          <p:nvPr/>
        </p:nvSpPr>
        <p:spPr>
          <a:xfrm>
            <a:off x="3430137" y="723331"/>
            <a:ext cx="2752299" cy="723332"/>
          </a:xfrm>
          <a:prstGeom prst="rect">
            <a:avLst/>
          </a:prstGeom>
          <a:noFill/>
          <a:ln w="31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grpSp>
        <p:nvGrpSpPr>
          <p:cNvPr id="719" name="Groupe 718">
            <a:extLst>
              <a:ext uri="{FF2B5EF4-FFF2-40B4-BE49-F238E27FC236}">
                <a16:creationId xmlns:a16="http://schemas.microsoft.com/office/drawing/2014/main" id="{B197560E-FAF0-2306-9212-8254FF380138}"/>
              </a:ext>
            </a:extLst>
          </p:cNvPr>
          <p:cNvGrpSpPr/>
          <p:nvPr/>
        </p:nvGrpSpPr>
        <p:grpSpPr>
          <a:xfrm>
            <a:off x="5453782" y="3799391"/>
            <a:ext cx="216000" cy="216000"/>
            <a:chOff x="2617235" y="926872"/>
            <a:chExt cx="180000" cy="180000"/>
          </a:xfrm>
        </p:grpSpPr>
        <p:sp>
          <p:nvSpPr>
            <p:cNvPr id="722" name="Rectangle 721">
              <a:extLst>
                <a:ext uri="{FF2B5EF4-FFF2-40B4-BE49-F238E27FC236}">
                  <a16:creationId xmlns:a16="http://schemas.microsoft.com/office/drawing/2014/main" id="{425FBD47-D6A4-E476-0E87-DF0AD2C73DE6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7030A0"/>
                </a:solidFill>
              </a:endParaRPr>
            </a:p>
          </p:txBody>
        </p:sp>
        <p:cxnSp>
          <p:nvCxnSpPr>
            <p:cNvPr id="725" name="Connecteur droit 724">
              <a:extLst>
                <a:ext uri="{FF2B5EF4-FFF2-40B4-BE49-F238E27FC236}">
                  <a16:creationId xmlns:a16="http://schemas.microsoft.com/office/drawing/2014/main" id="{DE5EDBE4-4772-6E8D-66B7-644CE1C2D53A}"/>
                </a:ext>
              </a:extLst>
            </p:cNvPr>
            <p:cNvCxnSpPr>
              <a:cxnSpLocks/>
              <a:stCxn id="722" idx="1"/>
              <a:endCxn id="722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8" name="Connecteur droit 727">
              <a:extLst>
                <a:ext uri="{FF2B5EF4-FFF2-40B4-BE49-F238E27FC236}">
                  <a16:creationId xmlns:a16="http://schemas.microsoft.com/office/drawing/2014/main" id="{5BA2DE97-39C3-7F45-B0EC-127BD7CBFB8D}"/>
                </a:ext>
              </a:extLst>
            </p:cNvPr>
            <p:cNvCxnSpPr>
              <a:cxnSpLocks/>
              <a:stCxn id="722" idx="2"/>
              <a:endCxn id="722" idx="0"/>
            </p:cNvCxnSpPr>
            <p:nvPr/>
          </p:nvCxnSpPr>
          <p:spPr>
            <a:xfrm flipV="1">
              <a:off x="2707235" y="926872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1" name="Groupe 730">
            <a:extLst>
              <a:ext uri="{FF2B5EF4-FFF2-40B4-BE49-F238E27FC236}">
                <a16:creationId xmlns:a16="http://schemas.microsoft.com/office/drawing/2014/main" id="{6B6C46B4-6678-3FCD-DE42-F2237D3BFE82}"/>
              </a:ext>
            </a:extLst>
          </p:cNvPr>
          <p:cNvGrpSpPr/>
          <p:nvPr/>
        </p:nvGrpSpPr>
        <p:grpSpPr>
          <a:xfrm>
            <a:off x="4010553" y="2512493"/>
            <a:ext cx="252000" cy="252005"/>
            <a:chOff x="2617235" y="926869"/>
            <a:chExt cx="180000" cy="180003"/>
          </a:xfrm>
        </p:grpSpPr>
        <p:sp>
          <p:nvSpPr>
            <p:cNvPr id="735" name="Rectangle 734">
              <a:extLst>
                <a:ext uri="{FF2B5EF4-FFF2-40B4-BE49-F238E27FC236}">
                  <a16:creationId xmlns:a16="http://schemas.microsoft.com/office/drawing/2014/main" id="{055207FB-C652-ACA6-155A-62B60DAA9F29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7030A0"/>
                </a:solidFill>
              </a:endParaRPr>
            </a:p>
          </p:txBody>
        </p:sp>
        <p:cxnSp>
          <p:nvCxnSpPr>
            <p:cNvPr id="736" name="Connecteur droit 735">
              <a:extLst>
                <a:ext uri="{FF2B5EF4-FFF2-40B4-BE49-F238E27FC236}">
                  <a16:creationId xmlns:a16="http://schemas.microsoft.com/office/drawing/2014/main" id="{CB9949D2-27E0-647B-F27F-7CC6B221FA08}"/>
                </a:ext>
              </a:extLst>
            </p:cNvPr>
            <p:cNvCxnSpPr>
              <a:cxnSpLocks/>
              <a:stCxn id="735" idx="1"/>
              <a:endCxn id="735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7" name="Connecteur droit 736">
              <a:extLst>
                <a:ext uri="{FF2B5EF4-FFF2-40B4-BE49-F238E27FC236}">
                  <a16:creationId xmlns:a16="http://schemas.microsoft.com/office/drawing/2014/main" id="{28D9AF15-9271-0AF7-C710-0908CF06A5D2}"/>
                </a:ext>
              </a:extLst>
            </p:cNvPr>
            <p:cNvCxnSpPr>
              <a:cxnSpLocks/>
              <a:stCxn id="735" idx="2"/>
              <a:endCxn id="735" idx="0"/>
            </p:cNvCxnSpPr>
            <p:nvPr/>
          </p:nvCxnSpPr>
          <p:spPr>
            <a:xfrm flipV="1">
              <a:off x="2707235" y="926869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1" name="Groupe 740">
            <a:extLst>
              <a:ext uri="{FF2B5EF4-FFF2-40B4-BE49-F238E27FC236}">
                <a16:creationId xmlns:a16="http://schemas.microsoft.com/office/drawing/2014/main" id="{893A887C-84B3-9EDB-6D8C-FF63E667A587}"/>
              </a:ext>
            </a:extLst>
          </p:cNvPr>
          <p:cNvGrpSpPr/>
          <p:nvPr/>
        </p:nvGrpSpPr>
        <p:grpSpPr>
          <a:xfrm>
            <a:off x="5442456" y="2513590"/>
            <a:ext cx="252000" cy="252005"/>
            <a:chOff x="2617235" y="926869"/>
            <a:chExt cx="180000" cy="180003"/>
          </a:xfrm>
        </p:grpSpPr>
        <p:sp>
          <p:nvSpPr>
            <p:cNvPr id="754" name="Rectangle 753">
              <a:extLst>
                <a:ext uri="{FF2B5EF4-FFF2-40B4-BE49-F238E27FC236}">
                  <a16:creationId xmlns:a16="http://schemas.microsoft.com/office/drawing/2014/main" id="{47F0912E-259E-450D-9075-6F2D6A8F44BD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7030A0"/>
                </a:solidFill>
              </a:endParaRPr>
            </a:p>
          </p:txBody>
        </p:sp>
        <p:cxnSp>
          <p:nvCxnSpPr>
            <p:cNvPr id="758" name="Connecteur droit 757">
              <a:extLst>
                <a:ext uri="{FF2B5EF4-FFF2-40B4-BE49-F238E27FC236}">
                  <a16:creationId xmlns:a16="http://schemas.microsoft.com/office/drawing/2014/main" id="{85BC1799-AE89-CBCE-FE5B-0416A64B77C4}"/>
                </a:ext>
              </a:extLst>
            </p:cNvPr>
            <p:cNvCxnSpPr>
              <a:cxnSpLocks/>
              <a:stCxn id="754" idx="1"/>
              <a:endCxn id="754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2" name="Connecteur droit 761">
              <a:extLst>
                <a:ext uri="{FF2B5EF4-FFF2-40B4-BE49-F238E27FC236}">
                  <a16:creationId xmlns:a16="http://schemas.microsoft.com/office/drawing/2014/main" id="{C7FE0A3B-CA9D-359E-D896-F45F78B06F17}"/>
                </a:ext>
              </a:extLst>
            </p:cNvPr>
            <p:cNvCxnSpPr>
              <a:cxnSpLocks/>
              <a:stCxn id="754" idx="2"/>
              <a:endCxn id="754" idx="0"/>
            </p:cNvCxnSpPr>
            <p:nvPr/>
          </p:nvCxnSpPr>
          <p:spPr>
            <a:xfrm flipV="1">
              <a:off x="2707235" y="926869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1" name="ZoneTexte 770">
            <a:extLst>
              <a:ext uri="{FF2B5EF4-FFF2-40B4-BE49-F238E27FC236}">
                <a16:creationId xmlns:a16="http://schemas.microsoft.com/office/drawing/2014/main" id="{73183383-39C9-84BB-75BE-381BB55B2562}"/>
              </a:ext>
            </a:extLst>
          </p:cNvPr>
          <p:cNvSpPr txBox="1"/>
          <p:nvPr/>
        </p:nvSpPr>
        <p:spPr>
          <a:xfrm>
            <a:off x="4466778" y="1421211"/>
            <a:ext cx="7230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rgbClr val="7030A0"/>
                </a:solidFill>
              </a:rPr>
              <a:t>Carte 0</a:t>
            </a:r>
          </a:p>
        </p:txBody>
      </p:sp>
      <p:grpSp>
        <p:nvGrpSpPr>
          <p:cNvPr id="773" name="Groupe 772">
            <a:extLst>
              <a:ext uri="{FF2B5EF4-FFF2-40B4-BE49-F238E27FC236}">
                <a16:creationId xmlns:a16="http://schemas.microsoft.com/office/drawing/2014/main" id="{3C78BAC3-0527-2C6E-20EF-FD6253ACA7DE}"/>
              </a:ext>
            </a:extLst>
          </p:cNvPr>
          <p:cNvGrpSpPr/>
          <p:nvPr/>
        </p:nvGrpSpPr>
        <p:grpSpPr>
          <a:xfrm>
            <a:off x="3839522" y="3617340"/>
            <a:ext cx="576000" cy="576000"/>
            <a:chOff x="2617233" y="926872"/>
            <a:chExt cx="180002" cy="180000"/>
          </a:xfrm>
        </p:grpSpPr>
        <p:sp>
          <p:nvSpPr>
            <p:cNvPr id="777" name="Rectangle 776">
              <a:extLst>
                <a:ext uri="{FF2B5EF4-FFF2-40B4-BE49-F238E27FC236}">
                  <a16:creationId xmlns:a16="http://schemas.microsoft.com/office/drawing/2014/main" id="{09B6D076-FBB9-FD7D-2F34-112E76800C5E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7030A0"/>
                </a:solidFill>
              </a:endParaRPr>
            </a:p>
          </p:txBody>
        </p:sp>
        <p:cxnSp>
          <p:nvCxnSpPr>
            <p:cNvPr id="779" name="Connecteur droit 778">
              <a:extLst>
                <a:ext uri="{FF2B5EF4-FFF2-40B4-BE49-F238E27FC236}">
                  <a16:creationId xmlns:a16="http://schemas.microsoft.com/office/drawing/2014/main" id="{6CB52B12-F6A6-DD61-BB25-E0F1A4660844}"/>
                </a:ext>
              </a:extLst>
            </p:cNvPr>
            <p:cNvCxnSpPr>
              <a:cxnSpLocks/>
              <a:stCxn id="777" idx="1"/>
              <a:endCxn id="777" idx="3"/>
            </p:cNvCxnSpPr>
            <p:nvPr/>
          </p:nvCxnSpPr>
          <p:spPr>
            <a:xfrm>
              <a:off x="2617233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3" name="Connecteur droit 782">
              <a:extLst>
                <a:ext uri="{FF2B5EF4-FFF2-40B4-BE49-F238E27FC236}">
                  <a16:creationId xmlns:a16="http://schemas.microsoft.com/office/drawing/2014/main" id="{B23D7A2C-9644-A2CA-F972-A4837D5025AF}"/>
                </a:ext>
              </a:extLst>
            </p:cNvPr>
            <p:cNvCxnSpPr>
              <a:cxnSpLocks/>
              <a:stCxn id="777" idx="2"/>
              <a:endCxn id="777" idx="0"/>
            </p:cNvCxnSpPr>
            <p:nvPr/>
          </p:nvCxnSpPr>
          <p:spPr>
            <a:xfrm flipV="1">
              <a:off x="2707235" y="926872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0" name="Groupe 1089">
            <a:extLst>
              <a:ext uri="{FF2B5EF4-FFF2-40B4-BE49-F238E27FC236}">
                <a16:creationId xmlns:a16="http://schemas.microsoft.com/office/drawing/2014/main" id="{026664D7-C316-A2B1-0120-5C122906FE80}"/>
              </a:ext>
            </a:extLst>
          </p:cNvPr>
          <p:cNvGrpSpPr/>
          <p:nvPr/>
        </p:nvGrpSpPr>
        <p:grpSpPr>
          <a:xfrm>
            <a:off x="4661372" y="3266374"/>
            <a:ext cx="288000" cy="288000"/>
            <a:chOff x="4742170" y="3265576"/>
            <a:chExt cx="288000" cy="288000"/>
          </a:xfrm>
        </p:grpSpPr>
        <p:grpSp>
          <p:nvGrpSpPr>
            <p:cNvPr id="831" name="Groupe 830">
              <a:extLst>
                <a:ext uri="{FF2B5EF4-FFF2-40B4-BE49-F238E27FC236}">
                  <a16:creationId xmlns:a16="http://schemas.microsoft.com/office/drawing/2014/main" id="{1E7E1E36-921A-DD37-CCCC-041A2D917A58}"/>
                </a:ext>
              </a:extLst>
            </p:cNvPr>
            <p:cNvGrpSpPr/>
            <p:nvPr/>
          </p:nvGrpSpPr>
          <p:grpSpPr>
            <a:xfrm>
              <a:off x="4796796" y="3322781"/>
              <a:ext cx="180000" cy="180000"/>
              <a:chOff x="2617235" y="926872"/>
              <a:chExt cx="180000" cy="180000"/>
            </a:xfrm>
          </p:grpSpPr>
          <p:cxnSp>
            <p:nvCxnSpPr>
              <p:cNvPr id="833" name="Connecteur droit 832">
                <a:extLst>
                  <a:ext uri="{FF2B5EF4-FFF2-40B4-BE49-F238E27FC236}">
                    <a16:creationId xmlns:a16="http://schemas.microsoft.com/office/drawing/2014/main" id="{11689A94-5F87-2F98-A1A4-D5FECA8A8F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17235" y="1016872"/>
                <a:ext cx="180000" cy="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4" name="Connecteur droit 833">
                <a:extLst>
                  <a:ext uri="{FF2B5EF4-FFF2-40B4-BE49-F238E27FC236}">
                    <a16:creationId xmlns:a16="http://schemas.microsoft.com/office/drawing/2014/main" id="{AF8DDB65-0FA9-8253-E625-981D8562B8B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07235" y="926872"/>
                <a:ext cx="0" cy="18000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6" name="Groupe 835">
              <a:extLst>
                <a:ext uri="{FF2B5EF4-FFF2-40B4-BE49-F238E27FC236}">
                  <a16:creationId xmlns:a16="http://schemas.microsoft.com/office/drawing/2014/main" id="{ADD2881C-CC7D-8DE9-3CDC-20D09F667FD9}"/>
                </a:ext>
              </a:extLst>
            </p:cNvPr>
            <p:cNvGrpSpPr/>
            <p:nvPr/>
          </p:nvGrpSpPr>
          <p:grpSpPr>
            <a:xfrm>
              <a:off x="4742170" y="3265576"/>
              <a:ext cx="288000" cy="288000"/>
              <a:chOff x="2956623" y="883445"/>
              <a:chExt cx="288000" cy="288000"/>
            </a:xfrm>
          </p:grpSpPr>
          <p:sp>
            <p:nvSpPr>
              <p:cNvPr id="843" name="Ellipse 842">
                <a:extLst>
                  <a:ext uri="{FF2B5EF4-FFF2-40B4-BE49-F238E27FC236}">
                    <a16:creationId xmlns:a16="http://schemas.microsoft.com/office/drawing/2014/main" id="{52642CB6-0598-5BC4-A2A1-9209A013E1C9}"/>
                  </a:ext>
                </a:extLst>
              </p:cNvPr>
              <p:cNvSpPr/>
              <p:nvPr/>
            </p:nvSpPr>
            <p:spPr>
              <a:xfrm>
                <a:off x="2994213" y="919705"/>
                <a:ext cx="216000" cy="216000"/>
              </a:xfrm>
              <a:prstGeom prst="ellipse">
                <a:avLst/>
              </a:prstGeom>
              <a:solidFill>
                <a:srgbClr val="FF0000"/>
              </a:solidFill>
              <a:ln w="603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600" b="1">
                  <a:solidFill>
                    <a:srgbClr val="7030A0"/>
                  </a:solidFill>
                  <a:latin typeface="Bookman Old Style" panose="02050604050505020204" pitchFamily="18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845" name="Groupe 844">
                <a:extLst>
                  <a:ext uri="{FF2B5EF4-FFF2-40B4-BE49-F238E27FC236}">
                    <a16:creationId xmlns:a16="http://schemas.microsoft.com/office/drawing/2014/main" id="{0005CA9C-A365-959F-B10F-36A0C9BC1A5F}"/>
                  </a:ext>
                </a:extLst>
              </p:cNvPr>
              <p:cNvGrpSpPr/>
              <p:nvPr/>
            </p:nvGrpSpPr>
            <p:grpSpPr>
              <a:xfrm>
                <a:off x="2992342" y="919164"/>
                <a:ext cx="216000" cy="216000"/>
                <a:chOff x="2630391" y="933450"/>
                <a:chExt cx="180000" cy="180000"/>
              </a:xfrm>
            </p:grpSpPr>
            <p:sp>
              <p:nvSpPr>
                <p:cNvPr id="858" name="Rectangle 857">
                  <a:extLst>
                    <a:ext uri="{FF2B5EF4-FFF2-40B4-BE49-F238E27FC236}">
                      <a16:creationId xmlns:a16="http://schemas.microsoft.com/office/drawing/2014/main" id="{3175C61F-17FE-14C7-278E-8B2B27126C2B}"/>
                    </a:ext>
                  </a:extLst>
                </p:cNvPr>
                <p:cNvSpPr/>
                <p:nvPr/>
              </p:nvSpPr>
              <p:spPr>
                <a:xfrm>
                  <a:off x="2630391" y="933450"/>
                  <a:ext cx="180000" cy="180000"/>
                </a:xfrm>
                <a:prstGeom prst="rect">
                  <a:avLst/>
                </a:prstGeom>
                <a:noFill/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b="1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860" name="Connecteur droit 859">
                  <a:extLst>
                    <a:ext uri="{FF2B5EF4-FFF2-40B4-BE49-F238E27FC236}">
                      <a16:creationId xmlns:a16="http://schemas.microsoft.com/office/drawing/2014/main" id="{49E4F2B4-7C70-6AA0-B287-301EA14C1465}"/>
                    </a:ext>
                  </a:extLst>
                </p:cNvPr>
                <p:cNvCxnSpPr>
                  <a:cxnSpLocks/>
                  <a:stCxn id="858" idx="1"/>
                  <a:endCxn id="858" idx="3"/>
                </p:cNvCxnSpPr>
                <p:nvPr/>
              </p:nvCxnSpPr>
              <p:spPr>
                <a:xfrm>
                  <a:off x="2630391" y="1023450"/>
                  <a:ext cx="180000" cy="0"/>
                </a:xfrm>
                <a:prstGeom prst="line">
                  <a:avLst/>
                </a:prstGeom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7" name="Connecteur droit 866">
                  <a:extLst>
                    <a:ext uri="{FF2B5EF4-FFF2-40B4-BE49-F238E27FC236}">
                      <a16:creationId xmlns:a16="http://schemas.microsoft.com/office/drawing/2014/main" id="{81A5E5F8-F4A7-0C62-7F26-1CF90AF83F69}"/>
                    </a:ext>
                  </a:extLst>
                </p:cNvPr>
                <p:cNvCxnSpPr>
                  <a:cxnSpLocks/>
                  <a:stCxn id="858" idx="2"/>
                  <a:endCxn id="858" idx="0"/>
                </p:cNvCxnSpPr>
                <p:nvPr/>
              </p:nvCxnSpPr>
              <p:spPr>
                <a:xfrm flipV="1">
                  <a:off x="2720391" y="933450"/>
                  <a:ext cx="0" cy="180000"/>
                </a:xfrm>
                <a:prstGeom prst="line">
                  <a:avLst/>
                </a:prstGeom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46" name="Groupe 845">
                <a:extLst>
                  <a:ext uri="{FF2B5EF4-FFF2-40B4-BE49-F238E27FC236}">
                    <a16:creationId xmlns:a16="http://schemas.microsoft.com/office/drawing/2014/main" id="{91099070-E955-5BF6-73DF-696F0BE39B63}"/>
                  </a:ext>
                </a:extLst>
              </p:cNvPr>
              <p:cNvGrpSpPr/>
              <p:nvPr/>
            </p:nvGrpSpPr>
            <p:grpSpPr>
              <a:xfrm>
                <a:off x="2956623" y="883445"/>
                <a:ext cx="288000" cy="288000"/>
                <a:chOff x="2630391" y="933450"/>
                <a:chExt cx="180000" cy="180000"/>
              </a:xfrm>
            </p:grpSpPr>
            <p:sp>
              <p:nvSpPr>
                <p:cNvPr id="848" name="Rectangle 847">
                  <a:extLst>
                    <a:ext uri="{FF2B5EF4-FFF2-40B4-BE49-F238E27FC236}">
                      <a16:creationId xmlns:a16="http://schemas.microsoft.com/office/drawing/2014/main" id="{6F75045F-436A-E1B8-76A5-A1B48CB30F89}"/>
                    </a:ext>
                  </a:extLst>
                </p:cNvPr>
                <p:cNvSpPr/>
                <p:nvPr/>
              </p:nvSpPr>
              <p:spPr>
                <a:xfrm>
                  <a:off x="2630391" y="933450"/>
                  <a:ext cx="180000" cy="180000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b="1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855" name="Connecteur droit 854">
                  <a:extLst>
                    <a:ext uri="{FF2B5EF4-FFF2-40B4-BE49-F238E27FC236}">
                      <a16:creationId xmlns:a16="http://schemas.microsoft.com/office/drawing/2014/main" id="{F5F1D9DA-C0A8-EE54-E7B7-FFD9AFED40E5}"/>
                    </a:ext>
                  </a:extLst>
                </p:cNvPr>
                <p:cNvCxnSpPr>
                  <a:cxnSpLocks/>
                  <a:stCxn id="848" idx="1"/>
                  <a:endCxn id="848" idx="3"/>
                </p:cNvCxnSpPr>
                <p:nvPr/>
              </p:nvCxnSpPr>
              <p:spPr>
                <a:xfrm>
                  <a:off x="2630391" y="1023450"/>
                  <a:ext cx="180000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7" name="Connecteur droit 856">
                  <a:extLst>
                    <a:ext uri="{FF2B5EF4-FFF2-40B4-BE49-F238E27FC236}">
                      <a16:creationId xmlns:a16="http://schemas.microsoft.com/office/drawing/2014/main" id="{3E4BB31A-76C6-6DF2-84B6-4ACDB952FC3C}"/>
                    </a:ext>
                  </a:extLst>
                </p:cNvPr>
                <p:cNvCxnSpPr>
                  <a:cxnSpLocks/>
                  <a:stCxn id="848" idx="2"/>
                  <a:endCxn id="848" idx="0"/>
                </p:cNvCxnSpPr>
                <p:nvPr/>
              </p:nvCxnSpPr>
              <p:spPr>
                <a:xfrm flipV="1">
                  <a:off x="2720391" y="933450"/>
                  <a:ext cx="0" cy="18000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092" name="Groupe 1091">
            <a:extLst>
              <a:ext uri="{FF2B5EF4-FFF2-40B4-BE49-F238E27FC236}">
                <a16:creationId xmlns:a16="http://schemas.microsoft.com/office/drawing/2014/main" id="{674BE2F6-E560-5ECF-C79E-49EB49F55D53}"/>
              </a:ext>
            </a:extLst>
          </p:cNvPr>
          <p:cNvGrpSpPr/>
          <p:nvPr/>
        </p:nvGrpSpPr>
        <p:grpSpPr>
          <a:xfrm>
            <a:off x="3359888" y="4745885"/>
            <a:ext cx="2892056" cy="361776"/>
            <a:chOff x="3359888" y="4745885"/>
            <a:chExt cx="2892056" cy="361776"/>
          </a:xfrm>
        </p:grpSpPr>
        <p:sp>
          <p:nvSpPr>
            <p:cNvPr id="824" name="Rectangle 823">
              <a:extLst>
                <a:ext uri="{FF2B5EF4-FFF2-40B4-BE49-F238E27FC236}">
                  <a16:creationId xmlns:a16="http://schemas.microsoft.com/office/drawing/2014/main" id="{78D44376-E351-2A6C-5F2E-0F37500D8819}"/>
                </a:ext>
              </a:extLst>
            </p:cNvPr>
            <p:cNvSpPr/>
            <p:nvPr/>
          </p:nvSpPr>
          <p:spPr>
            <a:xfrm>
              <a:off x="3359888" y="4745885"/>
              <a:ext cx="2892056" cy="27699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fr-FR" sz="1200" b="1" dirty="0">
                  <a:solidFill>
                    <a:srgbClr val="7030A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Voies Internes (E  F  G  H )</a:t>
              </a:r>
            </a:p>
          </p:txBody>
        </p:sp>
        <p:sp>
          <p:nvSpPr>
            <p:cNvPr id="869" name="ZoneTexte 868">
              <a:extLst>
                <a:ext uri="{FF2B5EF4-FFF2-40B4-BE49-F238E27FC236}">
                  <a16:creationId xmlns:a16="http://schemas.microsoft.com/office/drawing/2014/main" id="{3E1708F9-8811-24C8-EFFB-C02CEB2B66F0}"/>
                </a:ext>
              </a:extLst>
            </p:cNvPr>
            <p:cNvSpPr txBox="1"/>
            <p:nvPr/>
          </p:nvSpPr>
          <p:spPr>
            <a:xfrm>
              <a:off x="5023786" y="4876829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7030A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870" name="ZoneTexte 869">
              <a:extLst>
                <a:ext uri="{FF2B5EF4-FFF2-40B4-BE49-F238E27FC236}">
                  <a16:creationId xmlns:a16="http://schemas.microsoft.com/office/drawing/2014/main" id="{A8A3DF58-1576-7747-0836-E02EE0C1ED2F}"/>
                </a:ext>
              </a:extLst>
            </p:cNvPr>
            <p:cNvSpPr txBox="1"/>
            <p:nvPr/>
          </p:nvSpPr>
          <p:spPr>
            <a:xfrm>
              <a:off x="5224933" y="4876829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7030A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872" name="ZoneTexte 871">
              <a:extLst>
                <a:ext uri="{FF2B5EF4-FFF2-40B4-BE49-F238E27FC236}">
                  <a16:creationId xmlns:a16="http://schemas.microsoft.com/office/drawing/2014/main" id="{ADB72260-F411-B7BD-1FA1-6106592300E1}"/>
                </a:ext>
              </a:extLst>
            </p:cNvPr>
            <p:cNvSpPr txBox="1"/>
            <p:nvPr/>
          </p:nvSpPr>
          <p:spPr>
            <a:xfrm>
              <a:off x="5441982" y="4876829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7030A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879" name="ZoneTexte 878">
              <a:extLst>
                <a:ext uri="{FF2B5EF4-FFF2-40B4-BE49-F238E27FC236}">
                  <a16:creationId xmlns:a16="http://schemas.microsoft.com/office/drawing/2014/main" id="{9DFBB8AC-D405-3AC3-D6D6-13ED1D238796}"/>
                </a:ext>
              </a:extLst>
            </p:cNvPr>
            <p:cNvSpPr txBox="1"/>
            <p:nvPr/>
          </p:nvSpPr>
          <p:spPr>
            <a:xfrm>
              <a:off x="5651080" y="4876829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7030A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894" name="Rectangle 893">
            <a:extLst>
              <a:ext uri="{FF2B5EF4-FFF2-40B4-BE49-F238E27FC236}">
                <a16:creationId xmlns:a16="http://schemas.microsoft.com/office/drawing/2014/main" id="{18094DF9-466A-6DE8-3CA7-8652EC59E76C}"/>
              </a:ext>
            </a:extLst>
          </p:cNvPr>
          <p:cNvSpPr/>
          <p:nvPr/>
        </p:nvSpPr>
        <p:spPr>
          <a:xfrm>
            <a:off x="2553320" y="252510"/>
            <a:ext cx="792000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089" name="Rectangle 1088">
            <a:extLst>
              <a:ext uri="{FF2B5EF4-FFF2-40B4-BE49-F238E27FC236}">
                <a16:creationId xmlns:a16="http://schemas.microsoft.com/office/drawing/2014/main" id="{48156076-3C38-77BA-63DE-5FF509E47E59}"/>
              </a:ext>
            </a:extLst>
          </p:cNvPr>
          <p:cNvSpPr/>
          <p:nvPr/>
        </p:nvSpPr>
        <p:spPr>
          <a:xfrm>
            <a:off x="0" y="4745271"/>
            <a:ext cx="10703929" cy="7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094" name="Rectangle 1093">
            <a:extLst>
              <a:ext uri="{FF2B5EF4-FFF2-40B4-BE49-F238E27FC236}">
                <a16:creationId xmlns:a16="http://schemas.microsoft.com/office/drawing/2014/main" id="{09897BC1-8D59-E719-F650-88550717DE9A}"/>
              </a:ext>
            </a:extLst>
          </p:cNvPr>
          <p:cNvSpPr/>
          <p:nvPr/>
        </p:nvSpPr>
        <p:spPr>
          <a:xfrm>
            <a:off x="7108209" y="730155"/>
            <a:ext cx="2752299" cy="723332"/>
          </a:xfrm>
          <a:prstGeom prst="rect">
            <a:avLst/>
          </a:prstGeom>
          <a:noFill/>
          <a:ln w="31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308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oneTexte 16">
            <a:extLst>
              <a:ext uri="{FF2B5EF4-FFF2-40B4-BE49-F238E27FC236}">
                <a16:creationId xmlns:a16="http://schemas.microsoft.com/office/drawing/2014/main" id="{844DB2D6-1E67-0CF7-7809-4F1348081709}"/>
              </a:ext>
            </a:extLst>
          </p:cNvPr>
          <p:cNvSpPr txBox="1"/>
          <p:nvPr/>
        </p:nvSpPr>
        <p:spPr>
          <a:xfrm>
            <a:off x="9115618" y="5752215"/>
            <a:ext cx="2169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Source TCO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2931351-0FEB-9D2D-4C49-2A81CF4D281D}"/>
              </a:ext>
            </a:extLst>
          </p:cNvPr>
          <p:cNvSpPr txBox="1"/>
          <p:nvPr/>
        </p:nvSpPr>
        <p:spPr>
          <a:xfrm>
            <a:off x="7113392" y="162710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Vitesse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832EE444-82BF-CA02-7CFF-C971D6A4D4AF}"/>
              </a:ext>
            </a:extLst>
          </p:cNvPr>
          <p:cNvSpPr txBox="1"/>
          <p:nvPr/>
        </p:nvSpPr>
        <p:spPr>
          <a:xfrm>
            <a:off x="8490975" y="162710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Inertie / DCC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AA4DBC-88B5-6473-5279-9410D2A5787A}"/>
              </a:ext>
            </a:extLst>
          </p:cNvPr>
          <p:cNvSpPr/>
          <p:nvPr/>
        </p:nvSpPr>
        <p:spPr>
          <a:xfrm>
            <a:off x="7040679" y="659220"/>
            <a:ext cx="2880000" cy="4433776"/>
          </a:xfrm>
          <a:prstGeom prst="rect">
            <a:avLst/>
          </a:prstGeom>
          <a:noFill/>
          <a:ln w="22225" cap="flat">
            <a:solidFill>
              <a:schemeClr val="tx1"/>
            </a:solidFill>
            <a:miter lim="800000"/>
          </a:ln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 dirty="0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A5725A7B-FAB7-D9B7-BB07-057F0CE0FE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7" t="3176" r="19027" b="85473"/>
          <a:stretch/>
        </p:blipFill>
        <p:spPr>
          <a:xfrm rot="10800000">
            <a:off x="7113392" y="737321"/>
            <a:ext cx="2745000" cy="720000"/>
          </a:xfrm>
          <a:prstGeom prst="rect">
            <a:avLst/>
          </a:prstGeom>
        </p:spPr>
      </p:pic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3F045FFF-B1D6-54EB-F576-A8C1CE6EA7D2}"/>
              </a:ext>
            </a:extLst>
          </p:cNvPr>
          <p:cNvCxnSpPr>
            <a:cxnSpLocks/>
          </p:cNvCxnSpPr>
          <p:nvPr/>
        </p:nvCxnSpPr>
        <p:spPr>
          <a:xfrm rot="5400000">
            <a:off x="7827086" y="98613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E6E6D68D-0FA3-01D3-629D-C9DD0A7FB1CB}"/>
              </a:ext>
            </a:extLst>
          </p:cNvPr>
          <p:cNvCxnSpPr>
            <a:cxnSpLocks/>
          </p:cNvCxnSpPr>
          <p:nvPr/>
        </p:nvCxnSpPr>
        <p:spPr>
          <a:xfrm rot="540000">
            <a:off x="7957716" y="85550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D9007195-487C-D9D4-5107-97A4E49CEA0B}"/>
              </a:ext>
            </a:extLst>
          </p:cNvPr>
          <p:cNvCxnSpPr>
            <a:cxnSpLocks/>
          </p:cNvCxnSpPr>
          <p:nvPr/>
        </p:nvCxnSpPr>
        <p:spPr>
          <a:xfrm rot="540000">
            <a:off x="7683064" y="1103363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467C1514-0397-391D-5EE5-5F97ACC1EE3C}"/>
              </a:ext>
            </a:extLst>
          </p:cNvPr>
          <p:cNvCxnSpPr>
            <a:cxnSpLocks/>
          </p:cNvCxnSpPr>
          <p:nvPr/>
        </p:nvCxnSpPr>
        <p:spPr>
          <a:xfrm rot="5400000">
            <a:off x="7788569" y="120886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192DA371-32EA-3C71-3A52-62E47AFCE6D5}"/>
              </a:ext>
            </a:extLst>
          </p:cNvPr>
          <p:cNvCxnSpPr>
            <a:cxnSpLocks/>
          </p:cNvCxnSpPr>
          <p:nvPr/>
        </p:nvCxnSpPr>
        <p:spPr>
          <a:xfrm rot="5400000">
            <a:off x="7845509" y="74831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6978A6CD-912A-134F-CAC9-AC35B04560E0}"/>
              </a:ext>
            </a:extLst>
          </p:cNvPr>
          <p:cNvCxnSpPr>
            <a:cxnSpLocks/>
          </p:cNvCxnSpPr>
          <p:nvPr/>
        </p:nvCxnSpPr>
        <p:spPr>
          <a:xfrm rot="540000">
            <a:off x="7502200" y="857180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2B36A484-211D-B0DA-0DC2-3A16C62D85C3}"/>
              </a:ext>
            </a:extLst>
          </p:cNvPr>
          <p:cNvCxnSpPr>
            <a:cxnSpLocks/>
          </p:cNvCxnSpPr>
          <p:nvPr/>
        </p:nvCxnSpPr>
        <p:spPr>
          <a:xfrm rot="540000">
            <a:off x="7463677" y="109498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47E6C207-0BC6-E062-C112-C0FD5497068D}"/>
              </a:ext>
            </a:extLst>
          </p:cNvPr>
          <p:cNvCxnSpPr>
            <a:cxnSpLocks/>
          </p:cNvCxnSpPr>
          <p:nvPr/>
        </p:nvCxnSpPr>
        <p:spPr>
          <a:xfrm rot="5400000">
            <a:off x="8738137" y="100288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0A57533C-266D-DABF-65D1-F4C572BE2404}"/>
              </a:ext>
            </a:extLst>
          </p:cNvPr>
          <p:cNvCxnSpPr>
            <a:cxnSpLocks/>
          </p:cNvCxnSpPr>
          <p:nvPr/>
        </p:nvCxnSpPr>
        <p:spPr>
          <a:xfrm rot="540000">
            <a:off x="8627603" y="87225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106871E2-0162-1AB3-8F16-0621DD2075EF}"/>
              </a:ext>
            </a:extLst>
          </p:cNvPr>
          <p:cNvCxnSpPr>
            <a:cxnSpLocks/>
          </p:cNvCxnSpPr>
          <p:nvPr/>
        </p:nvCxnSpPr>
        <p:spPr>
          <a:xfrm rot="540000">
            <a:off x="8830244" y="111006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E6FC921B-B1EA-A466-7011-6D893D74EFAB}"/>
              </a:ext>
            </a:extLst>
          </p:cNvPr>
          <p:cNvCxnSpPr>
            <a:cxnSpLocks/>
          </p:cNvCxnSpPr>
          <p:nvPr/>
        </p:nvCxnSpPr>
        <p:spPr>
          <a:xfrm rot="5400000">
            <a:off x="8282621" y="989483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A285F7EB-EDC8-DE5F-C57D-14970D34BA51}"/>
              </a:ext>
            </a:extLst>
          </p:cNvPr>
          <p:cNvCxnSpPr>
            <a:cxnSpLocks/>
          </p:cNvCxnSpPr>
          <p:nvPr/>
        </p:nvCxnSpPr>
        <p:spPr>
          <a:xfrm rot="540000">
            <a:off x="8413251" y="85885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6D984244-7129-7DB3-40C6-AB25BC932C91}"/>
              </a:ext>
            </a:extLst>
          </p:cNvPr>
          <p:cNvCxnSpPr>
            <a:cxnSpLocks/>
          </p:cNvCxnSpPr>
          <p:nvPr/>
        </p:nvCxnSpPr>
        <p:spPr>
          <a:xfrm rot="5400000">
            <a:off x="8244104" y="1212220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9B5B3B41-BFE0-A9BB-E53D-184B9FAC76D1}"/>
              </a:ext>
            </a:extLst>
          </p:cNvPr>
          <p:cNvCxnSpPr>
            <a:cxnSpLocks/>
          </p:cNvCxnSpPr>
          <p:nvPr/>
        </p:nvCxnSpPr>
        <p:spPr>
          <a:xfrm rot="5400000">
            <a:off x="8301044" y="75166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C3E10213-FC44-3FD5-330A-A83AF28AAC3F}"/>
              </a:ext>
            </a:extLst>
          </p:cNvPr>
          <p:cNvCxnSpPr>
            <a:cxnSpLocks/>
          </p:cNvCxnSpPr>
          <p:nvPr/>
        </p:nvCxnSpPr>
        <p:spPr>
          <a:xfrm rot="540000">
            <a:off x="8374728" y="109666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80287205-BE07-3573-5B43-B6925BF6442E}"/>
              </a:ext>
            </a:extLst>
          </p:cNvPr>
          <p:cNvCxnSpPr>
            <a:cxnSpLocks/>
          </p:cNvCxnSpPr>
          <p:nvPr/>
        </p:nvCxnSpPr>
        <p:spPr>
          <a:xfrm rot="540000">
            <a:off x="8865412" y="87895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6F48F8DC-2889-A217-6600-6725309C1285}"/>
              </a:ext>
            </a:extLst>
          </p:cNvPr>
          <p:cNvCxnSpPr>
            <a:cxnSpLocks/>
          </p:cNvCxnSpPr>
          <p:nvPr/>
        </p:nvCxnSpPr>
        <p:spPr>
          <a:xfrm rot="5400000">
            <a:off x="9197011" y="1004560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E0A09EBC-593F-42FC-AFAC-65326BCCCF64}"/>
              </a:ext>
            </a:extLst>
          </p:cNvPr>
          <p:cNvCxnSpPr>
            <a:cxnSpLocks/>
          </p:cNvCxnSpPr>
          <p:nvPr/>
        </p:nvCxnSpPr>
        <p:spPr>
          <a:xfrm rot="5400000">
            <a:off x="9158494" y="122729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 droit 59">
            <a:extLst>
              <a:ext uri="{FF2B5EF4-FFF2-40B4-BE49-F238E27FC236}">
                <a16:creationId xmlns:a16="http://schemas.microsoft.com/office/drawing/2014/main" id="{ABFAC5E3-A3FC-4086-0981-8CCE6FD3E53B}"/>
              </a:ext>
            </a:extLst>
          </p:cNvPr>
          <p:cNvCxnSpPr>
            <a:cxnSpLocks/>
          </p:cNvCxnSpPr>
          <p:nvPr/>
        </p:nvCxnSpPr>
        <p:spPr>
          <a:xfrm rot="5400000">
            <a:off x="9215434" y="76674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droit 60">
            <a:extLst>
              <a:ext uri="{FF2B5EF4-FFF2-40B4-BE49-F238E27FC236}">
                <a16:creationId xmlns:a16="http://schemas.microsoft.com/office/drawing/2014/main" id="{04B7E622-3270-7098-28EE-E64569076D11}"/>
              </a:ext>
            </a:extLst>
          </p:cNvPr>
          <p:cNvCxnSpPr>
            <a:cxnSpLocks/>
          </p:cNvCxnSpPr>
          <p:nvPr/>
        </p:nvCxnSpPr>
        <p:spPr>
          <a:xfrm rot="540000">
            <a:off x="9086477" y="873933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F721C65B-F649-2974-26B3-A0DA214EB2BA}"/>
              </a:ext>
            </a:extLst>
          </p:cNvPr>
          <p:cNvCxnSpPr>
            <a:cxnSpLocks/>
          </p:cNvCxnSpPr>
          <p:nvPr/>
        </p:nvCxnSpPr>
        <p:spPr>
          <a:xfrm rot="540000">
            <a:off x="9289118" y="111174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908C27CD-BAD2-345B-0DCE-86FEC2769820}"/>
              </a:ext>
            </a:extLst>
          </p:cNvPr>
          <p:cNvCxnSpPr>
            <a:cxnSpLocks/>
          </p:cNvCxnSpPr>
          <p:nvPr/>
        </p:nvCxnSpPr>
        <p:spPr>
          <a:xfrm rot="5400000">
            <a:off x="9655881" y="1006238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6" name="Connecteur droit 895">
            <a:extLst>
              <a:ext uri="{FF2B5EF4-FFF2-40B4-BE49-F238E27FC236}">
                <a16:creationId xmlns:a16="http://schemas.microsoft.com/office/drawing/2014/main" id="{91563315-9135-13FD-51E8-8B7D696E7158}"/>
              </a:ext>
            </a:extLst>
          </p:cNvPr>
          <p:cNvCxnSpPr>
            <a:cxnSpLocks/>
          </p:cNvCxnSpPr>
          <p:nvPr/>
        </p:nvCxnSpPr>
        <p:spPr>
          <a:xfrm rot="540000">
            <a:off x="9511859" y="112346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3" name="Connecteur droit 902">
            <a:extLst>
              <a:ext uri="{FF2B5EF4-FFF2-40B4-BE49-F238E27FC236}">
                <a16:creationId xmlns:a16="http://schemas.microsoft.com/office/drawing/2014/main" id="{AB748D45-90C2-0CBB-87E8-D0B69BAFB8A3}"/>
              </a:ext>
            </a:extLst>
          </p:cNvPr>
          <p:cNvCxnSpPr>
            <a:cxnSpLocks/>
          </p:cNvCxnSpPr>
          <p:nvPr/>
        </p:nvCxnSpPr>
        <p:spPr>
          <a:xfrm rot="5400000">
            <a:off x="9617364" y="1228975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5" name="Connecteur droit 904">
            <a:extLst>
              <a:ext uri="{FF2B5EF4-FFF2-40B4-BE49-F238E27FC236}">
                <a16:creationId xmlns:a16="http://schemas.microsoft.com/office/drawing/2014/main" id="{F055AA47-F066-E0C2-2683-4FE24DAAF019}"/>
              </a:ext>
            </a:extLst>
          </p:cNvPr>
          <p:cNvCxnSpPr>
            <a:cxnSpLocks/>
          </p:cNvCxnSpPr>
          <p:nvPr/>
        </p:nvCxnSpPr>
        <p:spPr>
          <a:xfrm rot="5400000">
            <a:off x="9674304" y="76842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6" name="Connecteur droit 905">
            <a:extLst>
              <a:ext uri="{FF2B5EF4-FFF2-40B4-BE49-F238E27FC236}">
                <a16:creationId xmlns:a16="http://schemas.microsoft.com/office/drawing/2014/main" id="{DD2CA2D5-E25A-EDED-C4AE-C5981C707717}"/>
              </a:ext>
            </a:extLst>
          </p:cNvPr>
          <p:cNvCxnSpPr>
            <a:cxnSpLocks/>
          </p:cNvCxnSpPr>
          <p:nvPr/>
        </p:nvCxnSpPr>
        <p:spPr>
          <a:xfrm rot="540000">
            <a:off x="9545347" y="87561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8" name="Connecteur droit 907">
            <a:extLst>
              <a:ext uri="{FF2B5EF4-FFF2-40B4-BE49-F238E27FC236}">
                <a16:creationId xmlns:a16="http://schemas.microsoft.com/office/drawing/2014/main" id="{ADC4B9BE-7C77-434A-4FF4-F97749657257}"/>
              </a:ext>
            </a:extLst>
          </p:cNvPr>
          <p:cNvCxnSpPr>
            <a:cxnSpLocks/>
          </p:cNvCxnSpPr>
          <p:nvPr/>
        </p:nvCxnSpPr>
        <p:spPr>
          <a:xfrm rot="540000">
            <a:off x="9747988" y="111341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5" name="ZoneTexte 914">
            <a:extLst>
              <a:ext uri="{FF2B5EF4-FFF2-40B4-BE49-F238E27FC236}">
                <a16:creationId xmlns:a16="http://schemas.microsoft.com/office/drawing/2014/main" id="{66CEE6B8-EE82-C267-0BCD-7A65DFD647D0}"/>
              </a:ext>
            </a:extLst>
          </p:cNvPr>
          <p:cNvSpPr txBox="1"/>
          <p:nvPr/>
        </p:nvSpPr>
        <p:spPr>
          <a:xfrm>
            <a:off x="8539854" y="327824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Manuel</a:t>
            </a:r>
          </a:p>
        </p:txBody>
      </p:sp>
      <p:sp>
        <p:nvSpPr>
          <p:cNvPr id="917" name="ZoneTexte 916">
            <a:extLst>
              <a:ext uri="{FF2B5EF4-FFF2-40B4-BE49-F238E27FC236}">
                <a16:creationId xmlns:a16="http://schemas.microsoft.com/office/drawing/2014/main" id="{7933EBA8-24ED-FF41-85BE-B53891107997}"/>
              </a:ext>
            </a:extLst>
          </p:cNvPr>
          <p:cNvSpPr txBox="1"/>
          <p:nvPr/>
        </p:nvSpPr>
        <p:spPr>
          <a:xfrm>
            <a:off x="7138186" y="4262303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Démarrer</a:t>
            </a:r>
          </a:p>
        </p:txBody>
      </p:sp>
      <p:sp>
        <p:nvSpPr>
          <p:cNvPr id="918" name="ZoneTexte 917">
            <a:extLst>
              <a:ext uri="{FF2B5EF4-FFF2-40B4-BE49-F238E27FC236}">
                <a16:creationId xmlns:a16="http://schemas.microsoft.com/office/drawing/2014/main" id="{BA14DD70-1ED0-2E5F-9DC5-8444088BEC99}"/>
              </a:ext>
            </a:extLst>
          </p:cNvPr>
          <p:cNvSpPr txBox="1"/>
          <p:nvPr/>
        </p:nvSpPr>
        <p:spPr>
          <a:xfrm>
            <a:off x="8539854" y="4257868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Automatique</a:t>
            </a:r>
          </a:p>
        </p:txBody>
      </p:sp>
      <p:grpSp>
        <p:nvGrpSpPr>
          <p:cNvPr id="925" name="Groupe 924">
            <a:extLst>
              <a:ext uri="{FF2B5EF4-FFF2-40B4-BE49-F238E27FC236}">
                <a16:creationId xmlns:a16="http://schemas.microsoft.com/office/drawing/2014/main" id="{7BA783EF-EF75-A91D-95F9-13281346C375}"/>
              </a:ext>
            </a:extLst>
          </p:cNvPr>
          <p:cNvGrpSpPr/>
          <p:nvPr/>
        </p:nvGrpSpPr>
        <p:grpSpPr>
          <a:xfrm>
            <a:off x="7141234" y="2014652"/>
            <a:ext cx="1378856" cy="1163957"/>
            <a:chOff x="3291850" y="2019643"/>
            <a:chExt cx="1378856" cy="1163957"/>
          </a:xfrm>
        </p:grpSpPr>
        <p:grpSp>
          <p:nvGrpSpPr>
            <p:cNvPr id="927" name="Groupe 926">
              <a:extLst>
                <a:ext uri="{FF2B5EF4-FFF2-40B4-BE49-F238E27FC236}">
                  <a16:creationId xmlns:a16="http://schemas.microsoft.com/office/drawing/2014/main" id="{985A68FA-61A0-AAC0-0F7D-0C35FED200DA}"/>
                </a:ext>
              </a:extLst>
            </p:cNvPr>
            <p:cNvGrpSpPr/>
            <p:nvPr/>
          </p:nvGrpSpPr>
          <p:grpSpPr>
            <a:xfrm>
              <a:off x="3291850" y="2019643"/>
              <a:ext cx="1378856" cy="1163957"/>
              <a:chOff x="6743417" y="2028233"/>
              <a:chExt cx="1378856" cy="1163957"/>
            </a:xfrm>
          </p:grpSpPr>
          <p:sp>
            <p:nvSpPr>
              <p:cNvPr id="937" name="Ellipse 936">
                <a:extLst>
                  <a:ext uri="{FF2B5EF4-FFF2-40B4-BE49-F238E27FC236}">
                    <a16:creationId xmlns:a16="http://schemas.microsoft.com/office/drawing/2014/main" id="{CAFCCA0C-76A6-2E0C-9F14-943D1664CE92}"/>
                  </a:ext>
                </a:extLst>
              </p:cNvPr>
              <p:cNvSpPr/>
              <p:nvPr/>
            </p:nvSpPr>
            <p:spPr>
              <a:xfrm>
                <a:off x="7289228" y="2532437"/>
                <a:ext cx="252000" cy="25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B050"/>
                  </a:solidFill>
                </a:endParaRPr>
              </a:p>
            </p:txBody>
          </p:sp>
          <p:grpSp>
            <p:nvGrpSpPr>
              <p:cNvPr id="938" name="Groupe 937">
                <a:extLst>
                  <a:ext uri="{FF2B5EF4-FFF2-40B4-BE49-F238E27FC236}">
                    <a16:creationId xmlns:a16="http://schemas.microsoft.com/office/drawing/2014/main" id="{BF881FC7-3371-8B34-CCB6-63FF665F6064}"/>
                  </a:ext>
                </a:extLst>
              </p:cNvPr>
              <p:cNvGrpSpPr/>
              <p:nvPr/>
            </p:nvGrpSpPr>
            <p:grpSpPr>
              <a:xfrm>
                <a:off x="6743417" y="2028233"/>
                <a:ext cx="1378856" cy="1163957"/>
                <a:chOff x="3953984" y="1431397"/>
                <a:chExt cx="1378856" cy="1163957"/>
              </a:xfrm>
            </p:grpSpPr>
            <p:sp>
              <p:nvSpPr>
                <p:cNvPr id="947" name="Ellipse 946">
                  <a:extLst>
                    <a:ext uri="{FF2B5EF4-FFF2-40B4-BE49-F238E27FC236}">
                      <a16:creationId xmlns:a16="http://schemas.microsoft.com/office/drawing/2014/main" id="{75D798A4-35A2-369F-FF06-CDEF83C7C83A}"/>
                    </a:ext>
                  </a:extLst>
                </p:cNvPr>
                <p:cNvSpPr/>
                <p:nvPr/>
              </p:nvSpPr>
              <p:spPr>
                <a:xfrm>
                  <a:off x="4223982" y="1655174"/>
                  <a:ext cx="805218" cy="783826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2400" b="1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948" name="ZoneTexte 947">
                  <a:extLst>
                    <a:ext uri="{FF2B5EF4-FFF2-40B4-BE49-F238E27FC236}">
                      <a16:creationId xmlns:a16="http://schemas.microsoft.com/office/drawing/2014/main" id="{BECD2FD1-9527-FDAF-1B9E-281CE6EABD4F}"/>
                    </a:ext>
                  </a:extLst>
                </p:cNvPr>
                <p:cNvSpPr txBox="1"/>
                <p:nvPr/>
              </p:nvSpPr>
              <p:spPr>
                <a:xfrm>
                  <a:off x="4182631" y="2379910"/>
                  <a:ext cx="36266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-14</a:t>
                  </a:r>
                </a:p>
              </p:txBody>
            </p:sp>
            <p:sp>
              <p:nvSpPr>
                <p:cNvPr id="955" name="ZoneTexte 954">
                  <a:extLst>
                    <a:ext uri="{FF2B5EF4-FFF2-40B4-BE49-F238E27FC236}">
                      <a16:creationId xmlns:a16="http://schemas.microsoft.com/office/drawing/2014/main" id="{153DA741-AD3E-7D09-EEDF-386075A772A4}"/>
                    </a:ext>
                  </a:extLst>
                </p:cNvPr>
                <p:cNvSpPr txBox="1"/>
                <p:nvPr/>
              </p:nvSpPr>
              <p:spPr>
                <a:xfrm>
                  <a:off x="4042135" y="2241357"/>
                  <a:ext cx="345241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-12</a:t>
                  </a:r>
                </a:p>
              </p:txBody>
            </p:sp>
            <p:sp>
              <p:nvSpPr>
                <p:cNvPr id="957" name="ZoneTexte 956">
                  <a:extLst>
                    <a:ext uri="{FF2B5EF4-FFF2-40B4-BE49-F238E27FC236}">
                      <a16:creationId xmlns:a16="http://schemas.microsoft.com/office/drawing/2014/main" id="{DB8E4EBB-B136-2CCC-55FE-1570DBE2BA40}"/>
                    </a:ext>
                  </a:extLst>
                </p:cNvPr>
                <p:cNvSpPr txBox="1"/>
                <p:nvPr/>
              </p:nvSpPr>
              <p:spPr>
                <a:xfrm>
                  <a:off x="3953984" y="2072254"/>
                  <a:ext cx="37049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-10</a:t>
                  </a:r>
                </a:p>
              </p:txBody>
            </p:sp>
            <p:sp>
              <p:nvSpPr>
                <p:cNvPr id="958" name="ZoneTexte 957">
                  <a:extLst>
                    <a:ext uri="{FF2B5EF4-FFF2-40B4-BE49-F238E27FC236}">
                      <a16:creationId xmlns:a16="http://schemas.microsoft.com/office/drawing/2014/main" id="{46E94F8F-724E-278C-97E8-99AFD6A002FB}"/>
                    </a:ext>
                  </a:extLst>
                </p:cNvPr>
                <p:cNvSpPr txBox="1"/>
                <p:nvPr/>
              </p:nvSpPr>
              <p:spPr>
                <a:xfrm>
                  <a:off x="3966003" y="1895015"/>
                  <a:ext cx="30141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-8</a:t>
                  </a:r>
                </a:p>
              </p:txBody>
            </p:sp>
            <p:sp>
              <p:nvSpPr>
                <p:cNvPr id="512" name="ZoneTexte 511">
                  <a:extLst>
                    <a:ext uri="{FF2B5EF4-FFF2-40B4-BE49-F238E27FC236}">
                      <a16:creationId xmlns:a16="http://schemas.microsoft.com/office/drawing/2014/main" id="{C873AA93-910A-6536-29DB-B5D4A9D8A1C1}"/>
                    </a:ext>
                  </a:extLst>
                </p:cNvPr>
                <p:cNvSpPr txBox="1"/>
                <p:nvPr/>
              </p:nvSpPr>
              <p:spPr>
                <a:xfrm>
                  <a:off x="4027921" y="1698682"/>
                  <a:ext cx="26548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-6</a:t>
                  </a:r>
                </a:p>
              </p:txBody>
            </p:sp>
            <p:sp>
              <p:nvSpPr>
                <p:cNvPr id="513" name="ZoneTexte 512">
                  <a:extLst>
                    <a:ext uri="{FF2B5EF4-FFF2-40B4-BE49-F238E27FC236}">
                      <a16:creationId xmlns:a16="http://schemas.microsoft.com/office/drawing/2014/main" id="{EEED90A1-0643-3124-FD8F-C86BE29C62E2}"/>
                    </a:ext>
                  </a:extLst>
                </p:cNvPr>
                <p:cNvSpPr txBox="1"/>
                <p:nvPr/>
              </p:nvSpPr>
              <p:spPr>
                <a:xfrm>
                  <a:off x="4136218" y="1548083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-4</a:t>
                  </a:r>
                </a:p>
              </p:txBody>
            </p:sp>
            <p:sp>
              <p:nvSpPr>
                <p:cNvPr id="514" name="ZoneTexte 513">
                  <a:extLst>
                    <a:ext uri="{FF2B5EF4-FFF2-40B4-BE49-F238E27FC236}">
                      <a16:creationId xmlns:a16="http://schemas.microsoft.com/office/drawing/2014/main" id="{3CC6A87A-7A50-CEF2-8C62-A305CF314DDB}"/>
                    </a:ext>
                  </a:extLst>
                </p:cNvPr>
                <p:cNvSpPr txBox="1"/>
                <p:nvPr/>
              </p:nvSpPr>
              <p:spPr>
                <a:xfrm>
                  <a:off x="4511932" y="1431397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800" b="1" dirty="0">
                      <a:solidFill>
                        <a:srgbClr val="00B050"/>
                      </a:solidFill>
                    </a:rPr>
                    <a:t>0</a:t>
                  </a:r>
                </a:p>
              </p:txBody>
            </p:sp>
            <p:sp>
              <p:nvSpPr>
                <p:cNvPr id="515" name="ZoneTexte 514">
                  <a:extLst>
                    <a:ext uri="{FF2B5EF4-FFF2-40B4-BE49-F238E27FC236}">
                      <a16:creationId xmlns:a16="http://schemas.microsoft.com/office/drawing/2014/main" id="{049EED04-E6EA-9B45-B60F-1B9E9B086F04}"/>
                    </a:ext>
                  </a:extLst>
                </p:cNvPr>
                <p:cNvSpPr txBox="1"/>
                <p:nvPr/>
              </p:nvSpPr>
              <p:spPr>
                <a:xfrm>
                  <a:off x="4298316" y="1465169"/>
                  <a:ext cx="292721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-2</a:t>
                  </a:r>
                </a:p>
              </p:txBody>
            </p:sp>
            <p:cxnSp>
              <p:nvCxnSpPr>
                <p:cNvPr id="516" name="Connecteur droit 515">
                  <a:extLst>
                    <a:ext uri="{FF2B5EF4-FFF2-40B4-BE49-F238E27FC236}">
                      <a16:creationId xmlns:a16="http://schemas.microsoft.com/office/drawing/2014/main" id="{E25A17C5-7386-6792-F4DE-0EB46EE859B9}"/>
                    </a:ext>
                  </a:extLst>
                </p:cNvPr>
                <p:cNvCxnSpPr/>
                <p:nvPr/>
              </p:nvCxnSpPr>
              <p:spPr>
                <a:xfrm>
                  <a:off x="4626486" y="1624218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7" name="Connecteur droit 516">
                  <a:extLst>
                    <a:ext uri="{FF2B5EF4-FFF2-40B4-BE49-F238E27FC236}">
                      <a16:creationId xmlns:a16="http://schemas.microsoft.com/office/drawing/2014/main" id="{9B88C7E6-2778-6D78-DA7B-34AA39791C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1440000">
                  <a:off x="4485313" y="164225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8" name="Connecteur droit 517">
                  <a:extLst>
                    <a:ext uri="{FF2B5EF4-FFF2-40B4-BE49-F238E27FC236}">
                      <a16:creationId xmlns:a16="http://schemas.microsoft.com/office/drawing/2014/main" id="{9AC9A0BD-6429-1B95-99F1-7A04490A36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340000">
                  <a:off x="4361486" y="17184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9" name="Connecteur droit 518">
                  <a:extLst>
                    <a:ext uri="{FF2B5EF4-FFF2-40B4-BE49-F238E27FC236}">
                      <a16:creationId xmlns:a16="http://schemas.microsoft.com/office/drawing/2014/main" id="{B04C9121-C620-1D78-B55F-458AADFB1B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3480000">
                  <a:off x="4270992" y="1835135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0" name="Connecteur droit 519">
                  <a:extLst>
                    <a:ext uri="{FF2B5EF4-FFF2-40B4-BE49-F238E27FC236}">
                      <a16:creationId xmlns:a16="http://schemas.microsoft.com/office/drawing/2014/main" id="{E6BBB5BF-FC42-046F-D0A0-E06266007D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5400000">
                  <a:off x="4230505" y="197563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1" name="Connecteur droit 520">
                  <a:extLst>
                    <a:ext uri="{FF2B5EF4-FFF2-40B4-BE49-F238E27FC236}">
                      <a16:creationId xmlns:a16="http://schemas.microsoft.com/office/drawing/2014/main" id="{FABCBC63-EEA0-9BA6-6F3D-91E1BEDA19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4760000">
                  <a:off x="4240297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2" name="Connecteur droit 521">
                  <a:extLst>
                    <a:ext uri="{FF2B5EF4-FFF2-40B4-BE49-F238E27FC236}">
                      <a16:creationId xmlns:a16="http://schemas.microsoft.com/office/drawing/2014/main" id="{642FEDF9-8FC1-3E94-AE6B-65207BA01B5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3860000">
                  <a:off x="4306975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3" name="Connecteur droit 522">
                  <a:extLst>
                    <a:ext uri="{FF2B5EF4-FFF2-40B4-BE49-F238E27FC236}">
                      <a16:creationId xmlns:a16="http://schemas.microsoft.com/office/drawing/2014/main" id="{20F60AC7-0B27-399D-7679-F3550B19A5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2720000">
                  <a:off x="4416515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4" name="ZoneTexte 523">
                  <a:extLst>
                    <a:ext uri="{FF2B5EF4-FFF2-40B4-BE49-F238E27FC236}">
                      <a16:creationId xmlns:a16="http://schemas.microsoft.com/office/drawing/2014/main" id="{FA865818-242E-E0E6-2752-7D9DBE666EA3}"/>
                    </a:ext>
                  </a:extLst>
                </p:cNvPr>
                <p:cNvSpPr txBox="1"/>
                <p:nvPr/>
              </p:nvSpPr>
              <p:spPr>
                <a:xfrm flipH="1">
                  <a:off x="4779528" y="2372042"/>
                  <a:ext cx="29916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14</a:t>
                  </a:r>
                </a:p>
              </p:txBody>
            </p:sp>
            <p:sp>
              <p:nvSpPr>
                <p:cNvPr id="525" name="ZoneTexte 524">
                  <a:extLst>
                    <a:ext uri="{FF2B5EF4-FFF2-40B4-BE49-F238E27FC236}">
                      <a16:creationId xmlns:a16="http://schemas.microsoft.com/office/drawing/2014/main" id="{96860423-753D-CBB2-1EB9-CCA284B5DE0A}"/>
                    </a:ext>
                  </a:extLst>
                </p:cNvPr>
                <p:cNvSpPr txBox="1"/>
                <p:nvPr/>
              </p:nvSpPr>
              <p:spPr>
                <a:xfrm flipH="1">
                  <a:off x="4925722" y="2241357"/>
                  <a:ext cx="34283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12</a:t>
                  </a:r>
                </a:p>
              </p:txBody>
            </p:sp>
            <p:sp>
              <p:nvSpPr>
                <p:cNvPr id="526" name="ZoneTexte 525">
                  <a:extLst>
                    <a:ext uri="{FF2B5EF4-FFF2-40B4-BE49-F238E27FC236}">
                      <a16:creationId xmlns:a16="http://schemas.microsoft.com/office/drawing/2014/main" id="{B3CDDCE3-58DE-7EE1-BC00-4B1217133548}"/>
                    </a:ext>
                  </a:extLst>
                </p:cNvPr>
                <p:cNvSpPr txBox="1"/>
                <p:nvPr/>
              </p:nvSpPr>
              <p:spPr>
                <a:xfrm flipH="1">
                  <a:off x="4989216" y="2079874"/>
                  <a:ext cx="343624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10</a:t>
                  </a:r>
                </a:p>
              </p:txBody>
            </p:sp>
            <p:sp>
              <p:nvSpPr>
                <p:cNvPr id="527" name="ZoneTexte 526">
                  <a:extLst>
                    <a:ext uri="{FF2B5EF4-FFF2-40B4-BE49-F238E27FC236}">
                      <a16:creationId xmlns:a16="http://schemas.microsoft.com/office/drawing/2014/main" id="{3712C6E6-58A0-79AA-1859-79CAC33712AA}"/>
                    </a:ext>
                  </a:extLst>
                </p:cNvPr>
                <p:cNvSpPr txBox="1"/>
                <p:nvPr/>
              </p:nvSpPr>
              <p:spPr>
                <a:xfrm flipH="1">
                  <a:off x="5025211" y="1898825"/>
                  <a:ext cx="20322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8</a:t>
                  </a:r>
                </a:p>
              </p:txBody>
            </p:sp>
            <p:sp>
              <p:nvSpPr>
                <p:cNvPr id="528" name="ZoneTexte 527">
                  <a:extLst>
                    <a:ext uri="{FF2B5EF4-FFF2-40B4-BE49-F238E27FC236}">
                      <a16:creationId xmlns:a16="http://schemas.microsoft.com/office/drawing/2014/main" id="{7D8886FD-AAFD-DBB1-86EC-55430BCAFB5B}"/>
                    </a:ext>
                  </a:extLst>
                </p:cNvPr>
                <p:cNvSpPr txBox="1"/>
                <p:nvPr/>
              </p:nvSpPr>
              <p:spPr>
                <a:xfrm flipH="1">
                  <a:off x="4967770" y="1696303"/>
                  <a:ext cx="20322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6</a:t>
                  </a:r>
                </a:p>
              </p:txBody>
            </p:sp>
            <p:sp>
              <p:nvSpPr>
                <p:cNvPr id="529" name="ZoneTexte 528">
                  <a:extLst>
                    <a:ext uri="{FF2B5EF4-FFF2-40B4-BE49-F238E27FC236}">
                      <a16:creationId xmlns:a16="http://schemas.microsoft.com/office/drawing/2014/main" id="{0AFBC8E5-1699-DBC3-6F11-5EDC1312E1F5}"/>
                    </a:ext>
                  </a:extLst>
                </p:cNvPr>
                <p:cNvSpPr txBox="1"/>
                <p:nvPr/>
              </p:nvSpPr>
              <p:spPr>
                <a:xfrm flipH="1">
                  <a:off x="4853929" y="1552848"/>
                  <a:ext cx="22483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4</a:t>
                  </a:r>
                </a:p>
              </p:txBody>
            </p:sp>
            <p:sp>
              <p:nvSpPr>
                <p:cNvPr id="530" name="ZoneTexte 529">
                  <a:extLst>
                    <a:ext uri="{FF2B5EF4-FFF2-40B4-BE49-F238E27FC236}">
                      <a16:creationId xmlns:a16="http://schemas.microsoft.com/office/drawing/2014/main" id="{BA376E0E-9C65-2122-E0AF-9DFF27109B1D}"/>
                    </a:ext>
                  </a:extLst>
                </p:cNvPr>
                <p:cNvSpPr txBox="1"/>
                <p:nvPr/>
              </p:nvSpPr>
              <p:spPr>
                <a:xfrm flipH="1">
                  <a:off x="4696517" y="1468455"/>
                  <a:ext cx="20539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2</a:t>
                  </a:r>
                </a:p>
              </p:txBody>
            </p:sp>
            <p:grpSp>
              <p:nvGrpSpPr>
                <p:cNvPr id="531" name="Groupe 530">
                  <a:extLst>
                    <a:ext uri="{FF2B5EF4-FFF2-40B4-BE49-F238E27FC236}">
                      <a16:creationId xmlns:a16="http://schemas.microsoft.com/office/drawing/2014/main" id="{EE8F8644-B1BD-B111-CEAB-DFE93870DA3C}"/>
                    </a:ext>
                  </a:extLst>
                </p:cNvPr>
                <p:cNvGrpSpPr/>
                <p:nvPr/>
              </p:nvGrpSpPr>
              <p:grpSpPr>
                <a:xfrm flipH="1">
                  <a:off x="4767836" y="1642250"/>
                  <a:ext cx="284256" cy="362828"/>
                  <a:chOff x="4201057" y="1642250"/>
                  <a:chExt cx="284256" cy="362828"/>
                </a:xfrm>
              </p:grpSpPr>
              <p:cxnSp>
                <p:nvCxnSpPr>
                  <p:cNvPr id="535" name="Connecteur droit 534">
                    <a:extLst>
                      <a:ext uri="{FF2B5EF4-FFF2-40B4-BE49-F238E27FC236}">
                        <a16:creationId xmlns:a16="http://schemas.microsoft.com/office/drawing/2014/main" id="{E4DA7231-AFED-A43A-39E7-10A2F70F14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1440000">
                    <a:off x="4485313" y="164225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6" name="Connecteur droit 535">
                    <a:extLst>
                      <a:ext uri="{FF2B5EF4-FFF2-40B4-BE49-F238E27FC236}">
                        <a16:creationId xmlns:a16="http://schemas.microsoft.com/office/drawing/2014/main" id="{1ABDA261-6724-BFB5-E575-3859115B5C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2340000">
                    <a:off x="4361486" y="1718452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7" name="Connecteur droit 536">
                    <a:extLst>
                      <a:ext uri="{FF2B5EF4-FFF2-40B4-BE49-F238E27FC236}">
                        <a16:creationId xmlns:a16="http://schemas.microsoft.com/office/drawing/2014/main" id="{AD7A5155-40E0-4EEE-D1FE-8F66906A8F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3480000">
                    <a:off x="4270992" y="1835135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8" name="Connecteur droit 537">
                    <a:extLst>
                      <a:ext uri="{FF2B5EF4-FFF2-40B4-BE49-F238E27FC236}">
                        <a16:creationId xmlns:a16="http://schemas.microsoft.com/office/drawing/2014/main" id="{9B074CC3-1877-0DEF-206B-FD6B092711E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5400000">
                    <a:off x="4230505" y="197563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32" name="Connecteur droit 531">
                  <a:extLst>
                    <a:ext uri="{FF2B5EF4-FFF2-40B4-BE49-F238E27FC236}">
                      <a16:creationId xmlns:a16="http://schemas.microsoft.com/office/drawing/2014/main" id="{B5CCB8C5-99B2-28C9-051E-87AB718C7C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6840000" flipH="1">
                  <a:off x="5012852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3" name="Connecteur droit 532">
                  <a:extLst>
                    <a:ext uri="{FF2B5EF4-FFF2-40B4-BE49-F238E27FC236}">
                      <a16:creationId xmlns:a16="http://schemas.microsoft.com/office/drawing/2014/main" id="{332D757E-B284-1905-5943-33DA6A4CF3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7740000" flipH="1">
                  <a:off x="4946174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4" name="Connecteur droit 533">
                  <a:extLst>
                    <a:ext uri="{FF2B5EF4-FFF2-40B4-BE49-F238E27FC236}">
                      <a16:creationId xmlns:a16="http://schemas.microsoft.com/office/drawing/2014/main" id="{0C295B5C-9BCC-EA29-F215-CB3D6344F6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880000" flipH="1">
                  <a:off x="4836634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45" name="Rectangle 944">
                <a:extLst>
                  <a:ext uri="{FF2B5EF4-FFF2-40B4-BE49-F238E27FC236}">
                    <a16:creationId xmlns:a16="http://schemas.microsoft.com/office/drawing/2014/main" id="{7A5DEB72-209F-4B37-86DA-CABDE5282798}"/>
                  </a:ext>
                </a:extLst>
              </p:cNvPr>
              <p:cNvSpPr/>
              <p:nvPr/>
            </p:nvSpPr>
            <p:spPr>
              <a:xfrm>
                <a:off x="7269295" y="2958462"/>
                <a:ext cx="296370" cy="1292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B050"/>
                  </a:solidFill>
                </a:endParaRPr>
              </a:p>
            </p:txBody>
          </p:sp>
        </p:grpSp>
        <p:cxnSp>
          <p:nvCxnSpPr>
            <p:cNvPr id="928" name="Connecteur droit 927">
              <a:extLst>
                <a:ext uri="{FF2B5EF4-FFF2-40B4-BE49-F238E27FC236}">
                  <a16:creationId xmlns:a16="http://schemas.microsoft.com/office/drawing/2014/main" id="{AA539232-5262-5350-1D81-ECD01D6D764D}"/>
                </a:ext>
              </a:extLst>
            </p:cNvPr>
            <p:cNvCxnSpPr>
              <a:stCxn id="937" idx="1"/>
              <a:endCxn id="937" idx="5"/>
            </p:cNvCxnSpPr>
            <p:nvPr/>
          </p:nvCxnSpPr>
          <p:spPr>
            <a:xfrm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5" name="Connecteur droit 934">
              <a:extLst>
                <a:ext uri="{FF2B5EF4-FFF2-40B4-BE49-F238E27FC236}">
                  <a16:creationId xmlns:a16="http://schemas.microsoft.com/office/drawing/2014/main" id="{2B1119B0-00A4-505C-C534-569FB5B9673B}"/>
                </a:ext>
              </a:extLst>
            </p:cNvPr>
            <p:cNvCxnSpPr>
              <a:stCxn id="937" idx="7"/>
              <a:endCxn id="937" idx="3"/>
            </p:cNvCxnSpPr>
            <p:nvPr/>
          </p:nvCxnSpPr>
          <p:spPr>
            <a:xfrm flipH="1"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9" name="Groupe 538">
            <a:extLst>
              <a:ext uri="{FF2B5EF4-FFF2-40B4-BE49-F238E27FC236}">
                <a16:creationId xmlns:a16="http://schemas.microsoft.com/office/drawing/2014/main" id="{42A051A3-AF38-D4D0-BDF5-37E90A207FE3}"/>
              </a:ext>
            </a:extLst>
          </p:cNvPr>
          <p:cNvGrpSpPr/>
          <p:nvPr/>
        </p:nvGrpSpPr>
        <p:grpSpPr>
          <a:xfrm>
            <a:off x="8583860" y="2020210"/>
            <a:ext cx="1457708" cy="1163957"/>
            <a:chOff x="3303869" y="2019643"/>
            <a:chExt cx="1457708" cy="1163957"/>
          </a:xfrm>
        </p:grpSpPr>
        <p:grpSp>
          <p:nvGrpSpPr>
            <p:cNvPr id="540" name="Groupe 539">
              <a:extLst>
                <a:ext uri="{FF2B5EF4-FFF2-40B4-BE49-F238E27FC236}">
                  <a16:creationId xmlns:a16="http://schemas.microsoft.com/office/drawing/2014/main" id="{D25EFC34-8B56-CAE9-88BE-D276A9CCC38B}"/>
                </a:ext>
              </a:extLst>
            </p:cNvPr>
            <p:cNvGrpSpPr/>
            <p:nvPr/>
          </p:nvGrpSpPr>
          <p:grpSpPr>
            <a:xfrm>
              <a:off x="3303869" y="2019643"/>
              <a:ext cx="1457708" cy="1163957"/>
              <a:chOff x="6755436" y="2028233"/>
              <a:chExt cx="1457708" cy="1163957"/>
            </a:xfrm>
          </p:grpSpPr>
          <p:sp>
            <p:nvSpPr>
              <p:cNvPr id="543" name="Ellipse 542">
                <a:extLst>
                  <a:ext uri="{FF2B5EF4-FFF2-40B4-BE49-F238E27FC236}">
                    <a16:creationId xmlns:a16="http://schemas.microsoft.com/office/drawing/2014/main" id="{A0367E58-85D7-E1D5-F12D-360F4F3CDC73}"/>
                  </a:ext>
                </a:extLst>
              </p:cNvPr>
              <p:cNvSpPr/>
              <p:nvPr/>
            </p:nvSpPr>
            <p:spPr>
              <a:xfrm>
                <a:off x="7289228" y="2532437"/>
                <a:ext cx="252000" cy="25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B050"/>
                  </a:solidFill>
                </a:endParaRPr>
              </a:p>
            </p:txBody>
          </p:sp>
          <p:grpSp>
            <p:nvGrpSpPr>
              <p:cNvPr id="544" name="Groupe 543">
                <a:extLst>
                  <a:ext uri="{FF2B5EF4-FFF2-40B4-BE49-F238E27FC236}">
                    <a16:creationId xmlns:a16="http://schemas.microsoft.com/office/drawing/2014/main" id="{4FB01FC1-016A-EA6E-EFAA-EE60BFAC553C}"/>
                  </a:ext>
                </a:extLst>
              </p:cNvPr>
              <p:cNvGrpSpPr/>
              <p:nvPr/>
            </p:nvGrpSpPr>
            <p:grpSpPr>
              <a:xfrm>
                <a:off x="6755436" y="2028233"/>
                <a:ext cx="1457708" cy="1163957"/>
                <a:chOff x="3966003" y="1431397"/>
                <a:chExt cx="1457708" cy="1163957"/>
              </a:xfrm>
            </p:grpSpPr>
            <p:sp>
              <p:nvSpPr>
                <p:cNvPr id="546" name="Ellipse 545">
                  <a:extLst>
                    <a:ext uri="{FF2B5EF4-FFF2-40B4-BE49-F238E27FC236}">
                      <a16:creationId xmlns:a16="http://schemas.microsoft.com/office/drawing/2014/main" id="{E0C4AB02-6B8B-B4E2-DAEA-7E575EDCDEF9}"/>
                    </a:ext>
                  </a:extLst>
                </p:cNvPr>
                <p:cNvSpPr/>
                <p:nvPr/>
              </p:nvSpPr>
              <p:spPr>
                <a:xfrm>
                  <a:off x="4223982" y="1655174"/>
                  <a:ext cx="805218" cy="783826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2400" b="1">
                    <a:solidFill>
                      <a:srgbClr val="00B050"/>
                    </a:solidFill>
                  </a:endParaRPr>
                </a:p>
              </p:txBody>
            </p:sp>
            <p:sp>
              <p:nvSpPr>
                <p:cNvPr id="547" name="ZoneTexte 546">
                  <a:extLst>
                    <a:ext uri="{FF2B5EF4-FFF2-40B4-BE49-F238E27FC236}">
                      <a16:creationId xmlns:a16="http://schemas.microsoft.com/office/drawing/2014/main" id="{F6034E76-CC11-F52F-576E-FBF9AE780194}"/>
                    </a:ext>
                  </a:extLst>
                </p:cNvPr>
                <p:cNvSpPr txBox="1"/>
                <p:nvPr/>
              </p:nvSpPr>
              <p:spPr>
                <a:xfrm>
                  <a:off x="4182631" y="2379910"/>
                  <a:ext cx="36266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pPr algn="ctr"/>
                  <a:r>
                    <a:rPr lang="fr-FR" b="1" dirty="0">
                      <a:solidFill>
                        <a:srgbClr val="00B050"/>
                      </a:solidFill>
                    </a:rPr>
                    <a:t>0</a:t>
                  </a:r>
                </a:p>
              </p:txBody>
            </p:sp>
            <p:sp>
              <p:nvSpPr>
                <p:cNvPr id="548" name="ZoneTexte 547">
                  <a:extLst>
                    <a:ext uri="{FF2B5EF4-FFF2-40B4-BE49-F238E27FC236}">
                      <a16:creationId xmlns:a16="http://schemas.microsoft.com/office/drawing/2014/main" id="{0BFE15F4-2A4F-BE58-0BFD-CD941A422B06}"/>
                    </a:ext>
                  </a:extLst>
                </p:cNvPr>
                <p:cNvSpPr txBox="1"/>
                <p:nvPr/>
              </p:nvSpPr>
              <p:spPr>
                <a:xfrm>
                  <a:off x="3966003" y="1895015"/>
                  <a:ext cx="30141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20</a:t>
                  </a:r>
                </a:p>
              </p:txBody>
            </p:sp>
            <p:sp>
              <p:nvSpPr>
                <p:cNvPr id="549" name="ZoneTexte 548">
                  <a:extLst>
                    <a:ext uri="{FF2B5EF4-FFF2-40B4-BE49-F238E27FC236}">
                      <a16:creationId xmlns:a16="http://schemas.microsoft.com/office/drawing/2014/main" id="{36007479-64DE-196E-6532-C2B95E2F0736}"/>
                    </a:ext>
                  </a:extLst>
                </p:cNvPr>
                <p:cNvSpPr txBox="1"/>
                <p:nvPr/>
              </p:nvSpPr>
              <p:spPr>
                <a:xfrm>
                  <a:off x="4476076" y="1431397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800" b="1" dirty="0">
                      <a:solidFill>
                        <a:srgbClr val="00B050"/>
                      </a:solidFill>
                    </a:rPr>
                    <a:t>50</a:t>
                  </a:r>
                </a:p>
              </p:txBody>
            </p:sp>
            <p:cxnSp>
              <p:nvCxnSpPr>
                <p:cNvPr id="550" name="Connecteur droit 549">
                  <a:extLst>
                    <a:ext uri="{FF2B5EF4-FFF2-40B4-BE49-F238E27FC236}">
                      <a16:creationId xmlns:a16="http://schemas.microsoft.com/office/drawing/2014/main" id="{9A903B51-7F6F-C244-53A2-BE0B6BBA0A6E}"/>
                    </a:ext>
                  </a:extLst>
                </p:cNvPr>
                <p:cNvCxnSpPr/>
                <p:nvPr/>
              </p:nvCxnSpPr>
              <p:spPr>
                <a:xfrm>
                  <a:off x="4626486" y="1624218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1" name="Connecteur droit 550">
                  <a:extLst>
                    <a:ext uri="{FF2B5EF4-FFF2-40B4-BE49-F238E27FC236}">
                      <a16:creationId xmlns:a16="http://schemas.microsoft.com/office/drawing/2014/main" id="{B4A517C5-B9B3-ECA9-D8A7-ECA602BC84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1440000">
                  <a:off x="4485313" y="164225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2" name="Connecteur droit 551">
                  <a:extLst>
                    <a:ext uri="{FF2B5EF4-FFF2-40B4-BE49-F238E27FC236}">
                      <a16:creationId xmlns:a16="http://schemas.microsoft.com/office/drawing/2014/main" id="{36EB4C2E-9AC0-DB91-6185-346D3B9C56D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340000">
                  <a:off x="4361486" y="17184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3" name="Connecteur droit 552">
                  <a:extLst>
                    <a:ext uri="{FF2B5EF4-FFF2-40B4-BE49-F238E27FC236}">
                      <a16:creationId xmlns:a16="http://schemas.microsoft.com/office/drawing/2014/main" id="{86050CD4-A508-921B-0160-0996742A65D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3480000">
                  <a:off x="4270992" y="1835135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4" name="Connecteur droit 553">
                  <a:extLst>
                    <a:ext uri="{FF2B5EF4-FFF2-40B4-BE49-F238E27FC236}">
                      <a16:creationId xmlns:a16="http://schemas.microsoft.com/office/drawing/2014/main" id="{CF075B8C-1832-D055-BF4E-2525E07303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5400000">
                  <a:off x="4230505" y="197563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2" name="Connecteur droit 571">
                  <a:extLst>
                    <a:ext uri="{FF2B5EF4-FFF2-40B4-BE49-F238E27FC236}">
                      <a16:creationId xmlns:a16="http://schemas.microsoft.com/office/drawing/2014/main" id="{D7A089DF-88BC-CC33-99E0-08021C7EB0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4760000">
                  <a:off x="4240297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3" name="Connecteur droit 572">
                  <a:extLst>
                    <a:ext uri="{FF2B5EF4-FFF2-40B4-BE49-F238E27FC236}">
                      <a16:creationId xmlns:a16="http://schemas.microsoft.com/office/drawing/2014/main" id="{6C67EEC2-3451-582A-D213-04BC304F08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3860000">
                  <a:off x="4306975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4" name="Connecteur droit 573">
                  <a:extLst>
                    <a:ext uri="{FF2B5EF4-FFF2-40B4-BE49-F238E27FC236}">
                      <a16:creationId xmlns:a16="http://schemas.microsoft.com/office/drawing/2014/main" id="{71B1B560-466C-93B7-618C-FE0A9A8FED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2720000">
                  <a:off x="4416515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75" name="ZoneTexte 574">
                  <a:extLst>
                    <a:ext uri="{FF2B5EF4-FFF2-40B4-BE49-F238E27FC236}">
                      <a16:creationId xmlns:a16="http://schemas.microsoft.com/office/drawing/2014/main" id="{17F12F48-9439-F6FF-9CF4-84FB5AB174F7}"/>
                    </a:ext>
                  </a:extLst>
                </p:cNvPr>
                <p:cNvSpPr txBox="1"/>
                <p:nvPr/>
              </p:nvSpPr>
              <p:spPr>
                <a:xfrm flipH="1">
                  <a:off x="4779527" y="2372042"/>
                  <a:ext cx="38108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100</a:t>
                  </a:r>
                </a:p>
              </p:txBody>
            </p:sp>
            <p:sp>
              <p:nvSpPr>
                <p:cNvPr id="965" name="ZoneTexte 964">
                  <a:extLst>
                    <a:ext uri="{FF2B5EF4-FFF2-40B4-BE49-F238E27FC236}">
                      <a16:creationId xmlns:a16="http://schemas.microsoft.com/office/drawing/2014/main" id="{E020FFF8-AD47-F6E8-6130-C0625F4E35A2}"/>
                    </a:ext>
                  </a:extLst>
                </p:cNvPr>
                <p:cNvSpPr txBox="1"/>
                <p:nvPr/>
              </p:nvSpPr>
              <p:spPr>
                <a:xfrm flipH="1">
                  <a:off x="5013257" y="1898825"/>
                  <a:ext cx="410454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rgbClr val="00B050"/>
                      </a:solidFill>
                    </a:rPr>
                    <a:t>80</a:t>
                  </a:r>
                </a:p>
              </p:txBody>
            </p:sp>
            <p:grpSp>
              <p:nvGrpSpPr>
                <p:cNvPr id="967" name="Groupe 966">
                  <a:extLst>
                    <a:ext uri="{FF2B5EF4-FFF2-40B4-BE49-F238E27FC236}">
                      <a16:creationId xmlns:a16="http://schemas.microsoft.com/office/drawing/2014/main" id="{70E9E17A-A221-764D-96C0-8A7D89268A29}"/>
                    </a:ext>
                  </a:extLst>
                </p:cNvPr>
                <p:cNvGrpSpPr/>
                <p:nvPr/>
              </p:nvGrpSpPr>
              <p:grpSpPr>
                <a:xfrm flipH="1">
                  <a:off x="4767836" y="1642250"/>
                  <a:ext cx="284256" cy="362828"/>
                  <a:chOff x="4201057" y="1642250"/>
                  <a:chExt cx="284256" cy="362828"/>
                </a:xfrm>
              </p:grpSpPr>
              <p:cxnSp>
                <p:nvCxnSpPr>
                  <p:cNvPr id="978" name="Connecteur droit 977">
                    <a:extLst>
                      <a:ext uri="{FF2B5EF4-FFF2-40B4-BE49-F238E27FC236}">
                        <a16:creationId xmlns:a16="http://schemas.microsoft.com/office/drawing/2014/main" id="{B3F33532-2DC0-8B9F-D801-18A74CFED9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1440000">
                    <a:off x="4485313" y="164225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5" name="Connecteur droit 984">
                    <a:extLst>
                      <a:ext uri="{FF2B5EF4-FFF2-40B4-BE49-F238E27FC236}">
                        <a16:creationId xmlns:a16="http://schemas.microsoft.com/office/drawing/2014/main" id="{A47299BE-5713-FE08-7893-F11CECC56D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2340000">
                    <a:off x="4361486" y="1718452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7" name="Connecteur droit 986">
                    <a:extLst>
                      <a:ext uri="{FF2B5EF4-FFF2-40B4-BE49-F238E27FC236}">
                        <a16:creationId xmlns:a16="http://schemas.microsoft.com/office/drawing/2014/main" id="{7C22BF9C-A152-E8D8-5092-C58CAA3328E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3480000">
                    <a:off x="4270992" y="1835135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8" name="Connecteur droit 987">
                    <a:extLst>
                      <a:ext uri="{FF2B5EF4-FFF2-40B4-BE49-F238E27FC236}">
                        <a16:creationId xmlns:a16="http://schemas.microsoft.com/office/drawing/2014/main" id="{7DC2CDC3-6226-7CFF-05DB-6708D34B32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5400000">
                    <a:off x="4230505" y="197563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968" name="Connecteur droit 967">
                  <a:extLst>
                    <a:ext uri="{FF2B5EF4-FFF2-40B4-BE49-F238E27FC236}">
                      <a16:creationId xmlns:a16="http://schemas.microsoft.com/office/drawing/2014/main" id="{F9784109-4824-5A67-3C70-88558EFD2D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6840000" flipH="1">
                  <a:off x="5012852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5" name="Connecteur droit 974">
                  <a:extLst>
                    <a:ext uri="{FF2B5EF4-FFF2-40B4-BE49-F238E27FC236}">
                      <a16:creationId xmlns:a16="http://schemas.microsoft.com/office/drawing/2014/main" id="{BB600D13-DE4B-C29E-ECA8-340069233D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7740000" flipH="1">
                  <a:off x="4946174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7" name="Connecteur droit 976">
                  <a:extLst>
                    <a:ext uri="{FF2B5EF4-FFF2-40B4-BE49-F238E27FC236}">
                      <a16:creationId xmlns:a16="http://schemas.microsoft.com/office/drawing/2014/main" id="{EB2E5DEE-A044-1D52-A1A7-DF6E460326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880000" flipH="1">
                  <a:off x="4836634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5" name="Rectangle 544">
                <a:extLst>
                  <a:ext uri="{FF2B5EF4-FFF2-40B4-BE49-F238E27FC236}">
                    <a16:creationId xmlns:a16="http://schemas.microsoft.com/office/drawing/2014/main" id="{E5F0DBF1-45E1-DAE8-9F96-9E7E5A8633A9}"/>
                  </a:ext>
                </a:extLst>
              </p:cNvPr>
              <p:cNvSpPr/>
              <p:nvPr/>
            </p:nvSpPr>
            <p:spPr>
              <a:xfrm>
                <a:off x="7269295" y="2958462"/>
                <a:ext cx="296370" cy="1292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B050"/>
                  </a:solidFill>
                </a:endParaRPr>
              </a:p>
            </p:txBody>
          </p:sp>
        </p:grpSp>
        <p:cxnSp>
          <p:nvCxnSpPr>
            <p:cNvPr id="541" name="Connecteur droit 540">
              <a:extLst>
                <a:ext uri="{FF2B5EF4-FFF2-40B4-BE49-F238E27FC236}">
                  <a16:creationId xmlns:a16="http://schemas.microsoft.com/office/drawing/2014/main" id="{D2CDB5DE-9B37-A128-BD9E-F326F3BA56F4}"/>
                </a:ext>
              </a:extLst>
            </p:cNvPr>
            <p:cNvCxnSpPr>
              <a:stCxn id="543" idx="1"/>
              <a:endCxn id="543" idx="5"/>
            </p:cNvCxnSpPr>
            <p:nvPr/>
          </p:nvCxnSpPr>
          <p:spPr>
            <a:xfrm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2" name="Connecteur droit 541">
              <a:extLst>
                <a:ext uri="{FF2B5EF4-FFF2-40B4-BE49-F238E27FC236}">
                  <a16:creationId xmlns:a16="http://schemas.microsoft.com/office/drawing/2014/main" id="{70DFE391-7271-C8D4-52AD-83D51021BF38}"/>
                </a:ext>
              </a:extLst>
            </p:cNvPr>
            <p:cNvCxnSpPr>
              <a:stCxn id="543" idx="7"/>
              <a:endCxn id="543" idx="3"/>
            </p:cNvCxnSpPr>
            <p:nvPr/>
          </p:nvCxnSpPr>
          <p:spPr>
            <a:xfrm flipH="1"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5" name="Groupe 994">
            <a:extLst>
              <a:ext uri="{FF2B5EF4-FFF2-40B4-BE49-F238E27FC236}">
                <a16:creationId xmlns:a16="http://schemas.microsoft.com/office/drawing/2014/main" id="{289F8329-A003-B35B-1C41-2806A9DE6535}"/>
              </a:ext>
            </a:extLst>
          </p:cNvPr>
          <p:cNvGrpSpPr/>
          <p:nvPr/>
        </p:nvGrpSpPr>
        <p:grpSpPr>
          <a:xfrm>
            <a:off x="7486566" y="3589129"/>
            <a:ext cx="648000" cy="648000"/>
            <a:chOff x="3639659" y="3687437"/>
            <a:chExt cx="648000" cy="648000"/>
          </a:xfrm>
        </p:grpSpPr>
        <p:grpSp>
          <p:nvGrpSpPr>
            <p:cNvPr id="997" name="Groupe 996">
              <a:extLst>
                <a:ext uri="{FF2B5EF4-FFF2-40B4-BE49-F238E27FC236}">
                  <a16:creationId xmlns:a16="http://schemas.microsoft.com/office/drawing/2014/main" id="{18C6D0F7-1ABA-FC13-8CB8-696FDCAB2E98}"/>
                </a:ext>
              </a:extLst>
            </p:cNvPr>
            <p:cNvGrpSpPr/>
            <p:nvPr/>
          </p:nvGrpSpPr>
          <p:grpSpPr>
            <a:xfrm>
              <a:off x="3639659" y="3687437"/>
              <a:ext cx="648000" cy="648000"/>
              <a:chOff x="7099500" y="3214751"/>
              <a:chExt cx="648000" cy="648000"/>
            </a:xfrm>
            <a:noFill/>
          </p:grpSpPr>
          <p:sp>
            <p:nvSpPr>
              <p:cNvPr id="1007" name="Ellipse 1006">
                <a:extLst>
                  <a:ext uri="{FF2B5EF4-FFF2-40B4-BE49-F238E27FC236}">
                    <a16:creationId xmlns:a16="http://schemas.microsoft.com/office/drawing/2014/main" id="{1145D787-D131-EEDF-4383-8F133F40BFD5}"/>
                  </a:ext>
                </a:extLst>
              </p:cNvPr>
              <p:cNvSpPr/>
              <p:nvPr/>
            </p:nvSpPr>
            <p:spPr>
              <a:xfrm>
                <a:off x="7099500" y="3214751"/>
                <a:ext cx="648000" cy="648000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B050"/>
                  </a:solidFill>
                </a:endParaRPr>
              </a:p>
            </p:txBody>
          </p:sp>
          <p:sp>
            <p:nvSpPr>
              <p:cNvPr id="1008" name="Ellipse 1007">
                <a:extLst>
                  <a:ext uri="{FF2B5EF4-FFF2-40B4-BE49-F238E27FC236}">
                    <a16:creationId xmlns:a16="http://schemas.microsoft.com/office/drawing/2014/main" id="{577316DB-EB8F-F035-7092-DE762B9912D2}"/>
                  </a:ext>
                </a:extLst>
              </p:cNvPr>
              <p:cNvSpPr/>
              <p:nvPr/>
            </p:nvSpPr>
            <p:spPr>
              <a:xfrm>
                <a:off x="7135500" y="3250751"/>
                <a:ext cx="576000" cy="5760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00B050"/>
                  </a:solidFill>
                </a:endParaRPr>
              </a:p>
            </p:txBody>
          </p:sp>
        </p:grpSp>
        <p:cxnSp>
          <p:nvCxnSpPr>
            <p:cNvPr id="998" name="Connecteur droit 997">
              <a:extLst>
                <a:ext uri="{FF2B5EF4-FFF2-40B4-BE49-F238E27FC236}">
                  <a16:creationId xmlns:a16="http://schemas.microsoft.com/office/drawing/2014/main" id="{948F95B6-2351-7AEC-F2F3-8191CACFC77E}"/>
                </a:ext>
              </a:extLst>
            </p:cNvPr>
            <p:cNvCxnSpPr/>
            <p:nvPr/>
          </p:nvCxnSpPr>
          <p:spPr>
            <a:xfrm>
              <a:off x="3872702" y="392234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5" name="Connecteur droit 1004">
              <a:extLst>
                <a:ext uri="{FF2B5EF4-FFF2-40B4-BE49-F238E27FC236}">
                  <a16:creationId xmlns:a16="http://schemas.microsoft.com/office/drawing/2014/main" id="{57C35A9F-7146-B69B-E15E-5DB0FD8D8927}"/>
                </a:ext>
              </a:extLst>
            </p:cNvPr>
            <p:cNvCxnSpPr/>
            <p:nvPr/>
          </p:nvCxnSpPr>
          <p:spPr>
            <a:xfrm flipH="1">
              <a:off x="3872702" y="392234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5" name="Groupe 1014">
            <a:extLst>
              <a:ext uri="{FF2B5EF4-FFF2-40B4-BE49-F238E27FC236}">
                <a16:creationId xmlns:a16="http://schemas.microsoft.com/office/drawing/2014/main" id="{44D50CB8-2936-C2B0-BC7E-D6EBE804D69F}"/>
              </a:ext>
            </a:extLst>
          </p:cNvPr>
          <p:cNvGrpSpPr/>
          <p:nvPr/>
        </p:nvGrpSpPr>
        <p:grpSpPr>
          <a:xfrm>
            <a:off x="9129354" y="3807510"/>
            <a:ext cx="216000" cy="216000"/>
            <a:chOff x="5208944" y="3905818"/>
            <a:chExt cx="216000" cy="216000"/>
          </a:xfrm>
        </p:grpSpPr>
        <p:sp>
          <p:nvSpPr>
            <p:cNvPr id="1017" name="Ellipse 1016">
              <a:extLst>
                <a:ext uri="{FF2B5EF4-FFF2-40B4-BE49-F238E27FC236}">
                  <a16:creationId xmlns:a16="http://schemas.microsoft.com/office/drawing/2014/main" id="{123E1454-886B-916C-402E-883B108D1FD5}"/>
                </a:ext>
              </a:extLst>
            </p:cNvPr>
            <p:cNvSpPr/>
            <p:nvPr/>
          </p:nvSpPr>
          <p:spPr>
            <a:xfrm>
              <a:off x="5208944" y="3905818"/>
              <a:ext cx="216000" cy="216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B050"/>
                </a:solidFill>
              </a:endParaRPr>
            </a:p>
          </p:txBody>
        </p:sp>
        <p:cxnSp>
          <p:nvCxnSpPr>
            <p:cNvPr id="1018" name="Connecteur droit 1017">
              <a:extLst>
                <a:ext uri="{FF2B5EF4-FFF2-40B4-BE49-F238E27FC236}">
                  <a16:creationId xmlns:a16="http://schemas.microsoft.com/office/drawing/2014/main" id="{3DA002A4-283A-16C3-E7DE-3CE3B30B9F40}"/>
                </a:ext>
              </a:extLst>
            </p:cNvPr>
            <p:cNvCxnSpPr>
              <a:cxnSpLocks/>
            </p:cNvCxnSpPr>
            <p:nvPr/>
          </p:nvCxnSpPr>
          <p:spPr>
            <a:xfrm>
              <a:off x="5225420" y="392408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cteur droit 127">
              <a:extLst>
                <a:ext uri="{FF2B5EF4-FFF2-40B4-BE49-F238E27FC236}">
                  <a16:creationId xmlns:a16="http://schemas.microsoft.com/office/drawing/2014/main" id="{AB9A00B3-1A0E-AFFB-3927-550FB39CACEE}"/>
                </a:ext>
              </a:extLst>
            </p:cNvPr>
            <p:cNvCxnSpPr/>
            <p:nvPr/>
          </p:nvCxnSpPr>
          <p:spPr>
            <a:xfrm flipH="1">
              <a:off x="5225420" y="392408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e 132">
            <a:extLst>
              <a:ext uri="{FF2B5EF4-FFF2-40B4-BE49-F238E27FC236}">
                <a16:creationId xmlns:a16="http://schemas.microsoft.com/office/drawing/2014/main" id="{84EA7F1B-0189-A2BF-D9A5-1565E213079B}"/>
              </a:ext>
            </a:extLst>
          </p:cNvPr>
          <p:cNvGrpSpPr/>
          <p:nvPr/>
        </p:nvGrpSpPr>
        <p:grpSpPr>
          <a:xfrm>
            <a:off x="9129089" y="3806486"/>
            <a:ext cx="216000" cy="216000"/>
            <a:chOff x="2617235" y="926872"/>
            <a:chExt cx="180000" cy="180000"/>
          </a:xfrm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C96EA01C-8952-74ED-9286-1E62E877BCF3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B050"/>
                </a:solidFill>
              </a:endParaRPr>
            </a:p>
          </p:txBody>
        </p:sp>
        <p:cxnSp>
          <p:nvCxnSpPr>
            <p:cNvPr id="135" name="Connecteur droit 134">
              <a:extLst>
                <a:ext uri="{FF2B5EF4-FFF2-40B4-BE49-F238E27FC236}">
                  <a16:creationId xmlns:a16="http://schemas.microsoft.com/office/drawing/2014/main" id="{8FFECB7A-B1C4-D744-6795-6DCBBE4A6EE3}"/>
                </a:ext>
              </a:extLst>
            </p:cNvPr>
            <p:cNvCxnSpPr>
              <a:cxnSpLocks/>
              <a:stCxn id="134" idx="1"/>
              <a:endCxn id="134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cteur droit 135">
              <a:extLst>
                <a:ext uri="{FF2B5EF4-FFF2-40B4-BE49-F238E27FC236}">
                  <a16:creationId xmlns:a16="http://schemas.microsoft.com/office/drawing/2014/main" id="{C5227E3B-457C-3439-E5F1-9B2A7D21CCDB}"/>
                </a:ext>
              </a:extLst>
            </p:cNvPr>
            <p:cNvCxnSpPr>
              <a:cxnSpLocks/>
              <a:stCxn id="134" idx="2"/>
              <a:endCxn id="134" idx="0"/>
            </p:cNvCxnSpPr>
            <p:nvPr/>
          </p:nvCxnSpPr>
          <p:spPr>
            <a:xfrm flipV="1">
              <a:off x="2707235" y="926872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7" name="Groupe 136">
            <a:extLst>
              <a:ext uri="{FF2B5EF4-FFF2-40B4-BE49-F238E27FC236}">
                <a16:creationId xmlns:a16="http://schemas.microsoft.com/office/drawing/2014/main" id="{2B1BE2B3-AD36-75EC-49DE-4E221EFFD2E3}"/>
              </a:ext>
            </a:extLst>
          </p:cNvPr>
          <p:cNvGrpSpPr/>
          <p:nvPr/>
        </p:nvGrpSpPr>
        <p:grpSpPr>
          <a:xfrm>
            <a:off x="7685860" y="2519588"/>
            <a:ext cx="252000" cy="252005"/>
            <a:chOff x="2617235" y="926869"/>
            <a:chExt cx="180000" cy="180003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845488E7-C61E-01CB-EF8C-045EFC2268F2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B050"/>
                </a:solidFill>
              </a:endParaRPr>
            </a:p>
          </p:txBody>
        </p:sp>
        <p:cxnSp>
          <p:nvCxnSpPr>
            <p:cNvPr id="139" name="Connecteur droit 138">
              <a:extLst>
                <a:ext uri="{FF2B5EF4-FFF2-40B4-BE49-F238E27FC236}">
                  <a16:creationId xmlns:a16="http://schemas.microsoft.com/office/drawing/2014/main" id="{983CE21F-7A30-0D5E-1578-2BA08DBC88D0}"/>
                </a:ext>
              </a:extLst>
            </p:cNvPr>
            <p:cNvCxnSpPr>
              <a:cxnSpLocks/>
              <a:stCxn id="138" idx="1"/>
              <a:endCxn id="138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cteur droit 139">
              <a:extLst>
                <a:ext uri="{FF2B5EF4-FFF2-40B4-BE49-F238E27FC236}">
                  <a16:creationId xmlns:a16="http://schemas.microsoft.com/office/drawing/2014/main" id="{AED5EE0F-67E9-861F-08A0-6F346CEABFDC}"/>
                </a:ext>
              </a:extLst>
            </p:cNvPr>
            <p:cNvCxnSpPr>
              <a:cxnSpLocks/>
              <a:stCxn id="138" idx="2"/>
              <a:endCxn id="138" idx="0"/>
            </p:cNvCxnSpPr>
            <p:nvPr/>
          </p:nvCxnSpPr>
          <p:spPr>
            <a:xfrm flipV="1">
              <a:off x="2707235" y="926869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e 140">
            <a:extLst>
              <a:ext uri="{FF2B5EF4-FFF2-40B4-BE49-F238E27FC236}">
                <a16:creationId xmlns:a16="http://schemas.microsoft.com/office/drawing/2014/main" id="{C0DFDB5B-7D3C-C744-C27B-5017527C7DA5}"/>
              </a:ext>
            </a:extLst>
          </p:cNvPr>
          <p:cNvGrpSpPr/>
          <p:nvPr/>
        </p:nvGrpSpPr>
        <p:grpSpPr>
          <a:xfrm>
            <a:off x="9117763" y="2520685"/>
            <a:ext cx="252000" cy="252005"/>
            <a:chOff x="2617235" y="926869"/>
            <a:chExt cx="180000" cy="180003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5B5EAAB4-FC91-3EAB-4D52-C19FE4458976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B050"/>
                </a:solidFill>
              </a:endParaRPr>
            </a:p>
          </p:txBody>
        </p:sp>
        <p:cxnSp>
          <p:nvCxnSpPr>
            <p:cNvPr id="143" name="Connecteur droit 142">
              <a:extLst>
                <a:ext uri="{FF2B5EF4-FFF2-40B4-BE49-F238E27FC236}">
                  <a16:creationId xmlns:a16="http://schemas.microsoft.com/office/drawing/2014/main" id="{20408E10-440E-3959-7DE8-D977D02CAFA2}"/>
                </a:ext>
              </a:extLst>
            </p:cNvPr>
            <p:cNvCxnSpPr>
              <a:cxnSpLocks/>
              <a:stCxn id="142" idx="1"/>
              <a:endCxn id="142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cteur droit 143">
              <a:extLst>
                <a:ext uri="{FF2B5EF4-FFF2-40B4-BE49-F238E27FC236}">
                  <a16:creationId xmlns:a16="http://schemas.microsoft.com/office/drawing/2014/main" id="{1CE4D003-61DA-8634-FCDB-C9DC3B58CCF2}"/>
                </a:ext>
              </a:extLst>
            </p:cNvPr>
            <p:cNvCxnSpPr>
              <a:cxnSpLocks/>
              <a:stCxn id="142" idx="2"/>
              <a:endCxn id="142" idx="0"/>
            </p:cNvCxnSpPr>
            <p:nvPr/>
          </p:nvCxnSpPr>
          <p:spPr>
            <a:xfrm flipV="1">
              <a:off x="2707235" y="926869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" name="ZoneTexte 144">
            <a:extLst>
              <a:ext uri="{FF2B5EF4-FFF2-40B4-BE49-F238E27FC236}">
                <a16:creationId xmlns:a16="http://schemas.microsoft.com/office/drawing/2014/main" id="{C157403F-C1E8-A6CD-80DE-29BFCAC1554E}"/>
              </a:ext>
            </a:extLst>
          </p:cNvPr>
          <p:cNvSpPr txBox="1"/>
          <p:nvPr/>
        </p:nvSpPr>
        <p:spPr>
          <a:xfrm>
            <a:off x="8142085" y="1428306"/>
            <a:ext cx="7230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rgbClr val="00B050"/>
                </a:solidFill>
              </a:rPr>
              <a:t>Carte 1</a:t>
            </a:r>
          </a:p>
        </p:txBody>
      </p:sp>
      <p:grpSp>
        <p:nvGrpSpPr>
          <p:cNvPr id="146" name="Groupe 145">
            <a:extLst>
              <a:ext uri="{FF2B5EF4-FFF2-40B4-BE49-F238E27FC236}">
                <a16:creationId xmlns:a16="http://schemas.microsoft.com/office/drawing/2014/main" id="{E912EC5C-2D14-E6F7-57DC-0B317F037462}"/>
              </a:ext>
            </a:extLst>
          </p:cNvPr>
          <p:cNvGrpSpPr/>
          <p:nvPr/>
        </p:nvGrpSpPr>
        <p:grpSpPr>
          <a:xfrm>
            <a:off x="7514829" y="3624435"/>
            <a:ext cx="576000" cy="576000"/>
            <a:chOff x="2617233" y="926872"/>
            <a:chExt cx="180002" cy="180000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114463FB-B285-F297-E99A-0F52C0A50E60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00B050"/>
                </a:solidFill>
              </a:endParaRPr>
            </a:p>
          </p:txBody>
        </p:sp>
        <p:cxnSp>
          <p:nvCxnSpPr>
            <p:cNvPr id="148" name="Connecteur droit 147">
              <a:extLst>
                <a:ext uri="{FF2B5EF4-FFF2-40B4-BE49-F238E27FC236}">
                  <a16:creationId xmlns:a16="http://schemas.microsoft.com/office/drawing/2014/main" id="{1F21946D-0937-C6D6-71F6-703FFE6C23B3}"/>
                </a:ext>
              </a:extLst>
            </p:cNvPr>
            <p:cNvCxnSpPr>
              <a:cxnSpLocks/>
              <a:stCxn id="147" idx="1"/>
              <a:endCxn id="147" idx="3"/>
            </p:cNvCxnSpPr>
            <p:nvPr/>
          </p:nvCxnSpPr>
          <p:spPr>
            <a:xfrm>
              <a:off x="2617233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cteur droit 148">
              <a:extLst>
                <a:ext uri="{FF2B5EF4-FFF2-40B4-BE49-F238E27FC236}">
                  <a16:creationId xmlns:a16="http://schemas.microsoft.com/office/drawing/2014/main" id="{42DF945A-685E-20BE-BD5C-A8C633326AAA}"/>
                </a:ext>
              </a:extLst>
            </p:cNvPr>
            <p:cNvCxnSpPr>
              <a:cxnSpLocks/>
              <a:stCxn id="147" idx="2"/>
              <a:endCxn id="147" idx="0"/>
            </p:cNvCxnSpPr>
            <p:nvPr/>
          </p:nvCxnSpPr>
          <p:spPr>
            <a:xfrm flipV="1">
              <a:off x="2707235" y="926872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9" name="Groupe 898">
            <a:extLst>
              <a:ext uri="{FF2B5EF4-FFF2-40B4-BE49-F238E27FC236}">
                <a16:creationId xmlns:a16="http://schemas.microsoft.com/office/drawing/2014/main" id="{F827434A-ECEA-8873-D451-2CAE6E37B36C}"/>
              </a:ext>
            </a:extLst>
          </p:cNvPr>
          <p:cNvGrpSpPr/>
          <p:nvPr/>
        </p:nvGrpSpPr>
        <p:grpSpPr>
          <a:xfrm>
            <a:off x="7038754" y="4749569"/>
            <a:ext cx="2892056" cy="361776"/>
            <a:chOff x="7038754" y="4749569"/>
            <a:chExt cx="2892056" cy="36177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1E5E917-C3CC-8861-3B50-531A0F188A11}"/>
                </a:ext>
              </a:extLst>
            </p:cNvPr>
            <p:cNvSpPr/>
            <p:nvPr/>
          </p:nvSpPr>
          <p:spPr>
            <a:xfrm>
              <a:off x="7038754" y="4749569"/>
              <a:ext cx="2892056" cy="27699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fr-FR" sz="1200" b="1" dirty="0">
                  <a:solidFill>
                    <a:srgbClr val="00B05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Crémaillère (I  J  K )</a:t>
              </a:r>
            </a:p>
          </p:txBody>
        </p:sp>
        <p:sp>
          <p:nvSpPr>
            <p:cNvPr id="160" name="ZoneTexte 159">
              <a:extLst>
                <a:ext uri="{FF2B5EF4-FFF2-40B4-BE49-F238E27FC236}">
                  <a16:creationId xmlns:a16="http://schemas.microsoft.com/office/drawing/2014/main" id="{E74ED04C-CFBD-DF75-6644-2AB1568164BB}"/>
                </a:ext>
              </a:extLst>
            </p:cNvPr>
            <p:cNvSpPr txBox="1"/>
            <p:nvPr/>
          </p:nvSpPr>
          <p:spPr>
            <a:xfrm>
              <a:off x="8664590" y="4880513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00B05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161" name="ZoneTexte 160">
              <a:extLst>
                <a:ext uri="{FF2B5EF4-FFF2-40B4-BE49-F238E27FC236}">
                  <a16:creationId xmlns:a16="http://schemas.microsoft.com/office/drawing/2014/main" id="{FFEEB5BC-C50D-9C93-8402-7DF6BF0D7F2C}"/>
                </a:ext>
              </a:extLst>
            </p:cNvPr>
            <p:cNvSpPr txBox="1"/>
            <p:nvPr/>
          </p:nvSpPr>
          <p:spPr>
            <a:xfrm>
              <a:off x="8865737" y="4880513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00B05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62" name="ZoneTexte 161">
              <a:extLst>
                <a:ext uri="{FF2B5EF4-FFF2-40B4-BE49-F238E27FC236}">
                  <a16:creationId xmlns:a16="http://schemas.microsoft.com/office/drawing/2014/main" id="{2AC7F9C6-A82A-CEF0-21E3-A18636B77F43}"/>
                </a:ext>
              </a:extLst>
            </p:cNvPr>
            <p:cNvSpPr txBox="1"/>
            <p:nvPr/>
          </p:nvSpPr>
          <p:spPr>
            <a:xfrm>
              <a:off x="9090737" y="4880513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rgbClr val="00B050"/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166" name="Rectangle 165">
            <a:extLst>
              <a:ext uri="{FF2B5EF4-FFF2-40B4-BE49-F238E27FC236}">
                <a16:creationId xmlns:a16="http://schemas.microsoft.com/office/drawing/2014/main" id="{4F46CD14-1DA0-5C9F-A36A-8FAB257FE07C}"/>
              </a:ext>
            </a:extLst>
          </p:cNvPr>
          <p:cNvSpPr/>
          <p:nvPr/>
        </p:nvSpPr>
        <p:spPr>
          <a:xfrm>
            <a:off x="6239276" y="259605"/>
            <a:ext cx="792000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C9ED0C94-20A0-834D-C722-9F93ADAC8792}"/>
              </a:ext>
            </a:extLst>
          </p:cNvPr>
          <p:cNvSpPr/>
          <p:nvPr/>
        </p:nvSpPr>
        <p:spPr>
          <a:xfrm>
            <a:off x="9918154" y="259606"/>
            <a:ext cx="792000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CA2AD81F-021A-D291-5F30-54ED43EC7A92}"/>
              </a:ext>
            </a:extLst>
          </p:cNvPr>
          <p:cNvSpPr/>
          <p:nvPr/>
        </p:nvSpPr>
        <p:spPr>
          <a:xfrm>
            <a:off x="1" y="257855"/>
            <a:ext cx="10707100" cy="32400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4D478E0-D8DB-A997-A0EE-E7B02C698E44}"/>
              </a:ext>
            </a:extLst>
          </p:cNvPr>
          <p:cNvSpPr/>
          <p:nvPr/>
        </p:nvSpPr>
        <p:spPr>
          <a:xfrm>
            <a:off x="0" y="5154348"/>
            <a:ext cx="10708889" cy="32400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E5D12BB-791A-3673-4A91-70C5341B3C96}"/>
              </a:ext>
            </a:extLst>
          </p:cNvPr>
          <p:cNvSpPr txBox="1"/>
          <p:nvPr/>
        </p:nvSpPr>
        <p:spPr>
          <a:xfrm>
            <a:off x="3438080" y="162000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Vitesse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71DFBB87-2D48-2331-B484-B7682D9101B3}"/>
              </a:ext>
            </a:extLst>
          </p:cNvPr>
          <p:cNvSpPr txBox="1"/>
          <p:nvPr/>
        </p:nvSpPr>
        <p:spPr>
          <a:xfrm>
            <a:off x="4815663" y="162000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Inertie / DCC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D196E7-41CC-6829-CB8E-20677A316664}"/>
              </a:ext>
            </a:extLst>
          </p:cNvPr>
          <p:cNvSpPr/>
          <p:nvPr/>
        </p:nvSpPr>
        <p:spPr>
          <a:xfrm>
            <a:off x="3365367" y="652125"/>
            <a:ext cx="2880000" cy="4433776"/>
          </a:xfrm>
          <a:prstGeom prst="rect">
            <a:avLst/>
          </a:prstGeom>
          <a:noFill/>
          <a:ln w="22225" cap="flat">
            <a:solidFill>
              <a:schemeClr val="tx1"/>
            </a:solidFill>
            <a:miter lim="800000"/>
          </a:ln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 dirty="0">
              <a:solidFill>
                <a:schemeClr val="accent4">
                  <a:lumMod val="75000"/>
                </a:schemeClr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3C459DBA-1732-424E-8F76-947EB200EB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7" t="3176" r="19027" b="85473"/>
          <a:stretch/>
        </p:blipFill>
        <p:spPr>
          <a:xfrm rot="10800000">
            <a:off x="3438080" y="730226"/>
            <a:ext cx="2745000" cy="720000"/>
          </a:xfrm>
          <a:prstGeom prst="rect">
            <a:avLst/>
          </a:prstGeom>
        </p:spPr>
      </p:pic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F4605796-A94D-CD46-8527-88DA7BD91624}"/>
              </a:ext>
            </a:extLst>
          </p:cNvPr>
          <p:cNvCxnSpPr>
            <a:cxnSpLocks/>
          </p:cNvCxnSpPr>
          <p:nvPr/>
        </p:nvCxnSpPr>
        <p:spPr>
          <a:xfrm rot="5400000">
            <a:off x="4151774" y="97903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6" name="Connecteur droit 555">
            <a:extLst>
              <a:ext uri="{FF2B5EF4-FFF2-40B4-BE49-F238E27FC236}">
                <a16:creationId xmlns:a16="http://schemas.microsoft.com/office/drawing/2014/main" id="{8E7FB704-10E0-2572-FE33-F51E4438F7F8}"/>
              </a:ext>
            </a:extLst>
          </p:cNvPr>
          <p:cNvCxnSpPr>
            <a:cxnSpLocks/>
          </p:cNvCxnSpPr>
          <p:nvPr/>
        </p:nvCxnSpPr>
        <p:spPr>
          <a:xfrm rot="540000">
            <a:off x="4282404" y="84841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6" name="Connecteur droit 575">
            <a:extLst>
              <a:ext uri="{FF2B5EF4-FFF2-40B4-BE49-F238E27FC236}">
                <a16:creationId xmlns:a16="http://schemas.microsoft.com/office/drawing/2014/main" id="{96A320D5-6780-8B04-9AD7-FD516D893137}"/>
              </a:ext>
            </a:extLst>
          </p:cNvPr>
          <p:cNvCxnSpPr>
            <a:cxnSpLocks/>
          </p:cNvCxnSpPr>
          <p:nvPr/>
        </p:nvCxnSpPr>
        <p:spPr>
          <a:xfrm rot="540000">
            <a:off x="4007752" y="1096268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0" name="Connecteur droit 579">
            <a:extLst>
              <a:ext uri="{FF2B5EF4-FFF2-40B4-BE49-F238E27FC236}">
                <a16:creationId xmlns:a16="http://schemas.microsoft.com/office/drawing/2014/main" id="{BE22CE46-F9FD-90A2-6B1B-318A5D65F88D}"/>
              </a:ext>
            </a:extLst>
          </p:cNvPr>
          <p:cNvCxnSpPr>
            <a:cxnSpLocks/>
          </p:cNvCxnSpPr>
          <p:nvPr/>
        </p:nvCxnSpPr>
        <p:spPr>
          <a:xfrm rot="5400000">
            <a:off x="4113257" y="120177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9" name="Connecteur droit 608">
            <a:extLst>
              <a:ext uri="{FF2B5EF4-FFF2-40B4-BE49-F238E27FC236}">
                <a16:creationId xmlns:a16="http://schemas.microsoft.com/office/drawing/2014/main" id="{A757B706-6315-736A-391F-9B4591031819}"/>
              </a:ext>
            </a:extLst>
          </p:cNvPr>
          <p:cNvCxnSpPr>
            <a:cxnSpLocks/>
          </p:cNvCxnSpPr>
          <p:nvPr/>
        </p:nvCxnSpPr>
        <p:spPr>
          <a:xfrm rot="5400000">
            <a:off x="4170197" y="74122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0" name="Connecteur droit 609">
            <a:extLst>
              <a:ext uri="{FF2B5EF4-FFF2-40B4-BE49-F238E27FC236}">
                <a16:creationId xmlns:a16="http://schemas.microsoft.com/office/drawing/2014/main" id="{480720C7-19D1-2B62-12C2-311FB6CE5867}"/>
              </a:ext>
            </a:extLst>
          </p:cNvPr>
          <p:cNvCxnSpPr>
            <a:cxnSpLocks/>
          </p:cNvCxnSpPr>
          <p:nvPr/>
        </p:nvCxnSpPr>
        <p:spPr>
          <a:xfrm rot="540000">
            <a:off x="3826888" y="850085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0" name="Connecteur droit 619">
            <a:extLst>
              <a:ext uri="{FF2B5EF4-FFF2-40B4-BE49-F238E27FC236}">
                <a16:creationId xmlns:a16="http://schemas.microsoft.com/office/drawing/2014/main" id="{3C1B0099-7F6E-A084-64EF-43BA9F83019B}"/>
              </a:ext>
            </a:extLst>
          </p:cNvPr>
          <p:cNvCxnSpPr>
            <a:cxnSpLocks/>
          </p:cNvCxnSpPr>
          <p:nvPr/>
        </p:nvCxnSpPr>
        <p:spPr>
          <a:xfrm rot="540000">
            <a:off x="3788365" y="108789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4" name="Connecteur droit 623">
            <a:extLst>
              <a:ext uri="{FF2B5EF4-FFF2-40B4-BE49-F238E27FC236}">
                <a16:creationId xmlns:a16="http://schemas.microsoft.com/office/drawing/2014/main" id="{94E65012-1355-9E91-5A89-3EAAD729FB0D}"/>
              </a:ext>
            </a:extLst>
          </p:cNvPr>
          <p:cNvCxnSpPr>
            <a:cxnSpLocks/>
          </p:cNvCxnSpPr>
          <p:nvPr/>
        </p:nvCxnSpPr>
        <p:spPr>
          <a:xfrm rot="5400000">
            <a:off x="5062825" y="99578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necteur droit 164">
            <a:extLst>
              <a:ext uri="{FF2B5EF4-FFF2-40B4-BE49-F238E27FC236}">
                <a16:creationId xmlns:a16="http://schemas.microsoft.com/office/drawing/2014/main" id="{917A7823-8491-6623-0D37-3343E9776B20}"/>
              </a:ext>
            </a:extLst>
          </p:cNvPr>
          <p:cNvCxnSpPr>
            <a:cxnSpLocks/>
          </p:cNvCxnSpPr>
          <p:nvPr/>
        </p:nvCxnSpPr>
        <p:spPr>
          <a:xfrm rot="540000">
            <a:off x="4952291" y="86515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Connecteur droit 167">
            <a:extLst>
              <a:ext uri="{FF2B5EF4-FFF2-40B4-BE49-F238E27FC236}">
                <a16:creationId xmlns:a16="http://schemas.microsoft.com/office/drawing/2014/main" id="{FA021129-9334-D362-4F24-C5C232054CD6}"/>
              </a:ext>
            </a:extLst>
          </p:cNvPr>
          <p:cNvCxnSpPr>
            <a:cxnSpLocks/>
          </p:cNvCxnSpPr>
          <p:nvPr/>
        </p:nvCxnSpPr>
        <p:spPr>
          <a:xfrm rot="540000">
            <a:off x="5154932" y="110296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onnecteur droit 168">
            <a:extLst>
              <a:ext uri="{FF2B5EF4-FFF2-40B4-BE49-F238E27FC236}">
                <a16:creationId xmlns:a16="http://schemas.microsoft.com/office/drawing/2014/main" id="{B52CB26C-5775-22E5-B94E-35BC684A1937}"/>
              </a:ext>
            </a:extLst>
          </p:cNvPr>
          <p:cNvCxnSpPr>
            <a:cxnSpLocks/>
          </p:cNvCxnSpPr>
          <p:nvPr/>
        </p:nvCxnSpPr>
        <p:spPr>
          <a:xfrm rot="5400000">
            <a:off x="4607309" y="982388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Connecteur droit 172">
            <a:extLst>
              <a:ext uri="{FF2B5EF4-FFF2-40B4-BE49-F238E27FC236}">
                <a16:creationId xmlns:a16="http://schemas.microsoft.com/office/drawing/2014/main" id="{21741656-E9DB-4C0B-A3FC-18F985C1B04F}"/>
              </a:ext>
            </a:extLst>
          </p:cNvPr>
          <p:cNvCxnSpPr>
            <a:cxnSpLocks/>
          </p:cNvCxnSpPr>
          <p:nvPr/>
        </p:nvCxnSpPr>
        <p:spPr>
          <a:xfrm rot="540000">
            <a:off x="4737939" y="85176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Connecteur droit 173">
            <a:extLst>
              <a:ext uri="{FF2B5EF4-FFF2-40B4-BE49-F238E27FC236}">
                <a16:creationId xmlns:a16="http://schemas.microsoft.com/office/drawing/2014/main" id="{8D3EE3E2-D215-B04A-3752-6D6AD8B25673}"/>
              </a:ext>
            </a:extLst>
          </p:cNvPr>
          <p:cNvCxnSpPr>
            <a:cxnSpLocks/>
          </p:cNvCxnSpPr>
          <p:nvPr/>
        </p:nvCxnSpPr>
        <p:spPr>
          <a:xfrm rot="5400000">
            <a:off x="4568792" y="1205125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Connecteur droit 174">
            <a:extLst>
              <a:ext uri="{FF2B5EF4-FFF2-40B4-BE49-F238E27FC236}">
                <a16:creationId xmlns:a16="http://schemas.microsoft.com/office/drawing/2014/main" id="{E9D807A1-9B12-E7BF-ADAD-51774C170405}"/>
              </a:ext>
            </a:extLst>
          </p:cNvPr>
          <p:cNvCxnSpPr>
            <a:cxnSpLocks/>
          </p:cNvCxnSpPr>
          <p:nvPr/>
        </p:nvCxnSpPr>
        <p:spPr>
          <a:xfrm rot="5400000">
            <a:off x="4625732" y="74457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Connecteur droit 175">
            <a:extLst>
              <a:ext uri="{FF2B5EF4-FFF2-40B4-BE49-F238E27FC236}">
                <a16:creationId xmlns:a16="http://schemas.microsoft.com/office/drawing/2014/main" id="{9C4B2D78-1969-5AEC-5D29-43ED05AE9C26}"/>
              </a:ext>
            </a:extLst>
          </p:cNvPr>
          <p:cNvCxnSpPr>
            <a:cxnSpLocks/>
          </p:cNvCxnSpPr>
          <p:nvPr/>
        </p:nvCxnSpPr>
        <p:spPr>
          <a:xfrm rot="540000">
            <a:off x="4699416" y="108956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17F4EF37-A8AF-5331-71DD-6118F488FBB6}"/>
              </a:ext>
            </a:extLst>
          </p:cNvPr>
          <p:cNvCxnSpPr>
            <a:cxnSpLocks/>
          </p:cNvCxnSpPr>
          <p:nvPr/>
        </p:nvCxnSpPr>
        <p:spPr>
          <a:xfrm rot="540000">
            <a:off x="5190100" y="871861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eur droit 177">
            <a:extLst>
              <a:ext uri="{FF2B5EF4-FFF2-40B4-BE49-F238E27FC236}">
                <a16:creationId xmlns:a16="http://schemas.microsoft.com/office/drawing/2014/main" id="{2BB53528-7660-6085-5F4C-5395221AF896}"/>
              </a:ext>
            </a:extLst>
          </p:cNvPr>
          <p:cNvCxnSpPr>
            <a:cxnSpLocks/>
          </p:cNvCxnSpPr>
          <p:nvPr/>
        </p:nvCxnSpPr>
        <p:spPr>
          <a:xfrm rot="5400000">
            <a:off x="5521699" y="997465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eur droit 178">
            <a:extLst>
              <a:ext uri="{FF2B5EF4-FFF2-40B4-BE49-F238E27FC236}">
                <a16:creationId xmlns:a16="http://schemas.microsoft.com/office/drawing/2014/main" id="{4EE41EC0-9B1C-FEEC-66E5-1B2E5743D6F9}"/>
              </a:ext>
            </a:extLst>
          </p:cNvPr>
          <p:cNvCxnSpPr>
            <a:cxnSpLocks/>
          </p:cNvCxnSpPr>
          <p:nvPr/>
        </p:nvCxnSpPr>
        <p:spPr>
          <a:xfrm rot="5400000">
            <a:off x="5483182" y="1220202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Connecteur droit 179">
            <a:extLst>
              <a:ext uri="{FF2B5EF4-FFF2-40B4-BE49-F238E27FC236}">
                <a16:creationId xmlns:a16="http://schemas.microsoft.com/office/drawing/2014/main" id="{70CF924D-F4C6-EBB2-3FC7-668E1D1ADCF4}"/>
              </a:ext>
            </a:extLst>
          </p:cNvPr>
          <p:cNvCxnSpPr>
            <a:cxnSpLocks/>
          </p:cNvCxnSpPr>
          <p:nvPr/>
        </p:nvCxnSpPr>
        <p:spPr>
          <a:xfrm rot="5400000">
            <a:off x="5540122" y="759649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Connecteur droit 180">
            <a:extLst>
              <a:ext uri="{FF2B5EF4-FFF2-40B4-BE49-F238E27FC236}">
                <a16:creationId xmlns:a16="http://schemas.microsoft.com/office/drawing/2014/main" id="{989A8AE9-3EC6-06B7-247E-CFDFE43F10E9}"/>
              </a:ext>
            </a:extLst>
          </p:cNvPr>
          <p:cNvCxnSpPr>
            <a:cxnSpLocks/>
          </p:cNvCxnSpPr>
          <p:nvPr/>
        </p:nvCxnSpPr>
        <p:spPr>
          <a:xfrm rot="540000">
            <a:off x="5411165" y="866838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Connecteur droit 181">
            <a:extLst>
              <a:ext uri="{FF2B5EF4-FFF2-40B4-BE49-F238E27FC236}">
                <a16:creationId xmlns:a16="http://schemas.microsoft.com/office/drawing/2014/main" id="{AE13361A-8B83-03EE-CD96-1507BC6F17F6}"/>
              </a:ext>
            </a:extLst>
          </p:cNvPr>
          <p:cNvCxnSpPr>
            <a:cxnSpLocks/>
          </p:cNvCxnSpPr>
          <p:nvPr/>
        </p:nvCxnSpPr>
        <p:spPr>
          <a:xfrm rot="540000">
            <a:off x="5613806" y="110464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Connecteur droit 182">
            <a:extLst>
              <a:ext uri="{FF2B5EF4-FFF2-40B4-BE49-F238E27FC236}">
                <a16:creationId xmlns:a16="http://schemas.microsoft.com/office/drawing/2014/main" id="{577520F6-74DA-84CD-EFBB-0160DFD52605}"/>
              </a:ext>
            </a:extLst>
          </p:cNvPr>
          <p:cNvCxnSpPr>
            <a:cxnSpLocks/>
          </p:cNvCxnSpPr>
          <p:nvPr/>
        </p:nvCxnSpPr>
        <p:spPr>
          <a:xfrm rot="5400000">
            <a:off x="5980569" y="999143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Connecteur droit 183">
            <a:extLst>
              <a:ext uri="{FF2B5EF4-FFF2-40B4-BE49-F238E27FC236}">
                <a16:creationId xmlns:a16="http://schemas.microsoft.com/office/drawing/2014/main" id="{DB99658B-7096-59D3-89B6-5354DBACDDF7}"/>
              </a:ext>
            </a:extLst>
          </p:cNvPr>
          <p:cNvCxnSpPr>
            <a:cxnSpLocks/>
          </p:cNvCxnSpPr>
          <p:nvPr/>
        </p:nvCxnSpPr>
        <p:spPr>
          <a:xfrm rot="540000">
            <a:off x="5836547" y="111637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Connecteur droit 184">
            <a:extLst>
              <a:ext uri="{FF2B5EF4-FFF2-40B4-BE49-F238E27FC236}">
                <a16:creationId xmlns:a16="http://schemas.microsoft.com/office/drawing/2014/main" id="{8AC923F8-FB50-CCD0-2F3C-844C554462D6}"/>
              </a:ext>
            </a:extLst>
          </p:cNvPr>
          <p:cNvCxnSpPr>
            <a:cxnSpLocks/>
          </p:cNvCxnSpPr>
          <p:nvPr/>
        </p:nvCxnSpPr>
        <p:spPr>
          <a:xfrm rot="5400000">
            <a:off x="5942052" y="1221880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Connecteur droit 185">
            <a:extLst>
              <a:ext uri="{FF2B5EF4-FFF2-40B4-BE49-F238E27FC236}">
                <a16:creationId xmlns:a16="http://schemas.microsoft.com/office/drawing/2014/main" id="{D7D13989-E669-2A82-E71D-2DE03CA9C07A}"/>
              </a:ext>
            </a:extLst>
          </p:cNvPr>
          <p:cNvCxnSpPr>
            <a:cxnSpLocks/>
          </p:cNvCxnSpPr>
          <p:nvPr/>
        </p:nvCxnSpPr>
        <p:spPr>
          <a:xfrm rot="5400000">
            <a:off x="5998992" y="761327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Connecteur droit 186">
            <a:extLst>
              <a:ext uri="{FF2B5EF4-FFF2-40B4-BE49-F238E27FC236}">
                <a16:creationId xmlns:a16="http://schemas.microsoft.com/office/drawing/2014/main" id="{F173168E-C929-AF9F-B184-4F92561BE5E1}"/>
              </a:ext>
            </a:extLst>
          </p:cNvPr>
          <p:cNvCxnSpPr>
            <a:cxnSpLocks/>
          </p:cNvCxnSpPr>
          <p:nvPr/>
        </p:nvCxnSpPr>
        <p:spPr>
          <a:xfrm rot="540000">
            <a:off x="5870035" y="868516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Connecteur droit 187">
            <a:extLst>
              <a:ext uri="{FF2B5EF4-FFF2-40B4-BE49-F238E27FC236}">
                <a16:creationId xmlns:a16="http://schemas.microsoft.com/office/drawing/2014/main" id="{BFCEE8A6-6AB1-F263-AEF0-255D374C6779}"/>
              </a:ext>
            </a:extLst>
          </p:cNvPr>
          <p:cNvCxnSpPr>
            <a:cxnSpLocks/>
          </p:cNvCxnSpPr>
          <p:nvPr/>
        </p:nvCxnSpPr>
        <p:spPr>
          <a:xfrm rot="540000">
            <a:off x="6072676" y="1106324"/>
            <a:ext cx="0" cy="2236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ZoneTexte 188">
            <a:extLst>
              <a:ext uri="{FF2B5EF4-FFF2-40B4-BE49-F238E27FC236}">
                <a16:creationId xmlns:a16="http://schemas.microsoft.com/office/drawing/2014/main" id="{6116ED4B-9AE1-B82F-9F0F-D93CFABF5D7D}"/>
              </a:ext>
            </a:extLst>
          </p:cNvPr>
          <p:cNvSpPr txBox="1"/>
          <p:nvPr/>
        </p:nvSpPr>
        <p:spPr>
          <a:xfrm>
            <a:off x="4864542" y="327115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Manuel</a:t>
            </a:r>
          </a:p>
        </p:txBody>
      </p:sp>
      <p:sp>
        <p:nvSpPr>
          <p:cNvPr id="190" name="ZoneTexte 189">
            <a:extLst>
              <a:ext uri="{FF2B5EF4-FFF2-40B4-BE49-F238E27FC236}">
                <a16:creationId xmlns:a16="http://schemas.microsoft.com/office/drawing/2014/main" id="{64921087-2109-704D-1C5A-699F971C9309}"/>
              </a:ext>
            </a:extLst>
          </p:cNvPr>
          <p:cNvSpPr txBox="1"/>
          <p:nvPr/>
        </p:nvSpPr>
        <p:spPr>
          <a:xfrm>
            <a:off x="3462874" y="4255208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Démarrer</a:t>
            </a:r>
          </a:p>
        </p:txBody>
      </p:sp>
      <p:sp>
        <p:nvSpPr>
          <p:cNvPr id="191" name="ZoneTexte 190">
            <a:extLst>
              <a:ext uri="{FF2B5EF4-FFF2-40B4-BE49-F238E27FC236}">
                <a16:creationId xmlns:a16="http://schemas.microsoft.com/office/drawing/2014/main" id="{038A722D-E4AF-F22A-3795-29848EF49554}"/>
              </a:ext>
            </a:extLst>
          </p:cNvPr>
          <p:cNvSpPr txBox="1"/>
          <p:nvPr/>
        </p:nvSpPr>
        <p:spPr>
          <a:xfrm>
            <a:off x="4864542" y="4250773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Automatique</a:t>
            </a:r>
          </a:p>
        </p:txBody>
      </p:sp>
      <p:grpSp>
        <p:nvGrpSpPr>
          <p:cNvPr id="1026" name="Groupe 1025">
            <a:extLst>
              <a:ext uri="{FF2B5EF4-FFF2-40B4-BE49-F238E27FC236}">
                <a16:creationId xmlns:a16="http://schemas.microsoft.com/office/drawing/2014/main" id="{24F0E09E-4521-4D9B-44AE-4131EFD69317}"/>
              </a:ext>
            </a:extLst>
          </p:cNvPr>
          <p:cNvGrpSpPr/>
          <p:nvPr/>
        </p:nvGrpSpPr>
        <p:grpSpPr>
          <a:xfrm>
            <a:off x="3465922" y="2007557"/>
            <a:ext cx="1378856" cy="1163957"/>
            <a:chOff x="3291850" y="2019643"/>
            <a:chExt cx="1378856" cy="1163957"/>
          </a:xfrm>
        </p:grpSpPr>
        <p:grpSp>
          <p:nvGrpSpPr>
            <p:cNvPr id="1027" name="Groupe 1026">
              <a:extLst>
                <a:ext uri="{FF2B5EF4-FFF2-40B4-BE49-F238E27FC236}">
                  <a16:creationId xmlns:a16="http://schemas.microsoft.com/office/drawing/2014/main" id="{FF13AF09-98B5-8322-1E8F-7753F8160F11}"/>
                </a:ext>
              </a:extLst>
            </p:cNvPr>
            <p:cNvGrpSpPr/>
            <p:nvPr/>
          </p:nvGrpSpPr>
          <p:grpSpPr>
            <a:xfrm>
              <a:off x="3291850" y="2019643"/>
              <a:ext cx="1378856" cy="1163957"/>
              <a:chOff x="6743417" y="2028233"/>
              <a:chExt cx="1378856" cy="1163957"/>
            </a:xfrm>
          </p:grpSpPr>
          <p:sp>
            <p:nvSpPr>
              <p:cNvPr id="1030" name="Ellipse 1029">
                <a:extLst>
                  <a:ext uri="{FF2B5EF4-FFF2-40B4-BE49-F238E27FC236}">
                    <a16:creationId xmlns:a16="http://schemas.microsoft.com/office/drawing/2014/main" id="{B1B5A6B0-5F0A-F1DC-6190-1DE9548BFE2E}"/>
                  </a:ext>
                </a:extLst>
              </p:cNvPr>
              <p:cNvSpPr/>
              <p:nvPr/>
            </p:nvSpPr>
            <p:spPr>
              <a:xfrm>
                <a:off x="7289228" y="2532437"/>
                <a:ext cx="252000" cy="25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1031" name="Groupe 1030">
                <a:extLst>
                  <a:ext uri="{FF2B5EF4-FFF2-40B4-BE49-F238E27FC236}">
                    <a16:creationId xmlns:a16="http://schemas.microsoft.com/office/drawing/2014/main" id="{FC98FF9C-8166-17B8-62EA-6D08B0611DB0}"/>
                  </a:ext>
                </a:extLst>
              </p:cNvPr>
              <p:cNvGrpSpPr/>
              <p:nvPr/>
            </p:nvGrpSpPr>
            <p:grpSpPr>
              <a:xfrm>
                <a:off x="6743417" y="2028233"/>
                <a:ext cx="1378856" cy="1163957"/>
                <a:chOff x="3953984" y="1431397"/>
                <a:chExt cx="1378856" cy="1163957"/>
              </a:xfrm>
            </p:grpSpPr>
            <p:sp>
              <p:nvSpPr>
                <p:cNvPr id="1033" name="Ellipse 1032">
                  <a:extLst>
                    <a:ext uri="{FF2B5EF4-FFF2-40B4-BE49-F238E27FC236}">
                      <a16:creationId xmlns:a16="http://schemas.microsoft.com/office/drawing/2014/main" id="{84F3EC0B-1FF4-2A22-1729-F424BB05167A}"/>
                    </a:ext>
                  </a:extLst>
                </p:cNvPr>
                <p:cNvSpPr/>
                <p:nvPr/>
              </p:nvSpPr>
              <p:spPr>
                <a:xfrm>
                  <a:off x="4223982" y="1655174"/>
                  <a:ext cx="805218" cy="783826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2400" b="1">
                    <a:solidFill>
                      <a:schemeClr val="accent4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034" name="ZoneTexte 1033">
                  <a:extLst>
                    <a:ext uri="{FF2B5EF4-FFF2-40B4-BE49-F238E27FC236}">
                      <a16:creationId xmlns:a16="http://schemas.microsoft.com/office/drawing/2014/main" id="{3BDF454D-4F3E-15E6-1045-7A9B50C8AEDC}"/>
                    </a:ext>
                  </a:extLst>
                </p:cNvPr>
                <p:cNvSpPr txBox="1"/>
                <p:nvPr/>
              </p:nvSpPr>
              <p:spPr>
                <a:xfrm>
                  <a:off x="4182631" y="2379910"/>
                  <a:ext cx="36266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-14</a:t>
                  </a:r>
                </a:p>
              </p:txBody>
            </p:sp>
            <p:sp>
              <p:nvSpPr>
                <p:cNvPr id="1035" name="ZoneTexte 1034">
                  <a:extLst>
                    <a:ext uri="{FF2B5EF4-FFF2-40B4-BE49-F238E27FC236}">
                      <a16:creationId xmlns:a16="http://schemas.microsoft.com/office/drawing/2014/main" id="{ABC56411-E8AD-688F-1E1B-1E5FD81F41CD}"/>
                    </a:ext>
                  </a:extLst>
                </p:cNvPr>
                <p:cNvSpPr txBox="1"/>
                <p:nvPr/>
              </p:nvSpPr>
              <p:spPr>
                <a:xfrm>
                  <a:off x="4042135" y="2241357"/>
                  <a:ext cx="345241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-12</a:t>
                  </a:r>
                </a:p>
              </p:txBody>
            </p:sp>
            <p:sp>
              <p:nvSpPr>
                <p:cNvPr id="1036" name="ZoneTexte 1035">
                  <a:extLst>
                    <a:ext uri="{FF2B5EF4-FFF2-40B4-BE49-F238E27FC236}">
                      <a16:creationId xmlns:a16="http://schemas.microsoft.com/office/drawing/2014/main" id="{E9AB9F2A-DD51-1628-8AFC-B70612065F59}"/>
                    </a:ext>
                  </a:extLst>
                </p:cNvPr>
                <p:cNvSpPr txBox="1"/>
                <p:nvPr/>
              </p:nvSpPr>
              <p:spPr>
                <a:xfrm>
                  <a:off x="3953984" y="2072254"/>
                  <a:ext cx="37049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-10</a:t>
                  </a:r>
                </a:p>
              </p:txBody>
            </p:sp>
            <p:sp>
              <p:nvSpPr>
                <p:cNvPr id="1037" name="ZoneTexte 1036">
                  <a:extLst>
                    <a:ext uri="{FF2B5EF4-FFF2-40B4-BE49-F238E27FC236}">
                      <a16:creationId xmlns:a16="http://schemas.microsoft.com/office/drawing/2014/main" id="{7854D95D-090A-1681-900C-B5F30C47A259}"/>
                    </a:ext>
                  </a:extLst>
                </p:cNvPr>
                <p:cNvSpPr txBox="1"/>
                <p:nvPr/>
              </p:nvSpPr>
              <p:spPr>
                <a:xfrm>
                  <a:off x="3966003" y="1895015"/>
                  <a:ext cx="30141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-8</a:t>
                  </a:r>
                </a:p>
              </p:txBody>
            </p:sp>
            <p:sp>
              <p:nvSpPr>
                <p:cNvPr id="1038" name="ZoneTexte 1037">
                  <a:extLst>
                    <a:ext uri="{FF2B5EF4-FFF2-40B4-BE49-F238E27FC236}">
                      <a16:creationId xmlns:a16="http://schemas.microsoft.com/office/drawing/2014/main" id="{9E13E0A3-1FD6-C521-5EE5-C2E6060B8931}"/>
                    </a:ext>
                  </a:extLst>
                </p:cNvPr>
                <p:cNvSpPr txBox="1"/>
                <p:nvPr/>
              </p:nvSpPr>
              <p:spPr>
                <a:xfrm>
                  <a:off x="4027921" y="1698682"/>
                  <a:ext cx="26548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-6</a:t>
                  </a:r>
                </a:p>
              </p:txBody>
            </p:sp>
            <p:sp>
              <p:nvSpPr>
                <p:cNvPr id="1039" name="ZoneTexte 1038">
                  <a:extLst>
                    <a:ext uri="{FF2B5EF4-FFF2-40B4-BE49-F238E27FC236}">
                      <a16:creationId xmlns:a16="http://schemas.microsoft.com/office/drawing/2014/main" id="{95DC9008-DC1F-1A64-1224-E392349B5A4D}"/>
                    </a:ext>
                  </a:extLst>
                </p:cNvPr>
                <p:cNvSpPr txBox="1"/>
                <p:nvPr/>
              </p:nvSpPr>
              <p:spPr>
                <a:xfrm>
                  <a:off x="4136218" y="1548083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-4</a:t>
                  </a:r>
                </a:p>
              </p:txBody>
            </p:sp>
            <p:sp>
              <p:nvSpPr>
                <p:cNvPr id="1040" name="ZoneTexte 1039">
                  <a:extLst>
                    <a:ext uri="{FF2B5EF4-FFF2-40B4-BE49-F238E27FC236}">
                      <a16:creationId xmlns:a16="http://schemas.microsoft.com/office/drawing/2014/main" id="{80E679FE-F665-60EC-0C75-9DEBE6A9D1EC}"/>
                    </a:ext>
                  </a:extLst>
                </p:cNvPr>
                <p:cNvSpPr txBox="1"/>
                <p:nvPr/>
              </p:nvSpPr>
              <p:spPr>
                <a:xfrm>
                  <a:off x="4511932" y="1431397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800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0</a:t>
                  </a:r>
                </a:p>
              </p:txBody>
            </p:sp>
            <p:sp>
              <p:nvSpPr>
                <p:cNvPr id="1041" name="ZoneTexte 1040">
                  <a:extLst>
                    <a:ext uri="{FF2B5EF4-FFF2-40B4-BE49-F238E27FC236}">
                      <a16:creationId xmlns:a16="http://schemas.microsoft.com/office/drawing/2014/main" id="{DFB8D9E1-F167-0FB0-0D64-ECD66B3D6C31}"/>
                    </a:ext>
                  </a:extLst>
                </p:cNvPr>
                <p:cNvSpPr txBox="1"/>
                <p:nvPr/>
              </p:nvSpPr>
              <p:spPr>
                <a:xfrm>
                  <a:off x="4298316" y="1465169"/>
                  <a:ext cx="292721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-2</a:t>
                  </a:r>
                </a:p>
              </p:txBody>
            </p:sp>
            <p:cxnSp>
              <p:nvCxnSpPr>
                <p:cNvPr id="1042" name="Connecteur droit 1041">
                  <a:extLst>
                    <a:ext uri="{FF2B5EF4-FFF2-40B4-BE49-F238E27FC236}">
                      <a16:creationId xmlns:a16="http://schemas.microsoft.com/office/drawing/2014/main" id="{40447B39-1180-DF38-ABC6-D63EE97F522C}"/>
                    </a:ext>
                  </a:extLst>
                </p:cNvPr>
                <p:cNvCxnSpPr/>
                <p:nvPr/>
              </p:nvCxnSpPr>
              <p:spPr>
                <a:xfrm>
                  <a:off x="4626486" y="1624218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3" name="Connecteur droit 1042">
                  <a:extLst>
                    <a:ext uri="{FF2B5EF4-FFF2-40B4-BE49-F238E27FC236}">
                      <a16:creationId xmlns:a16="http://schemas.microsoft.com/office/drawing/2014/main" id="{055F809E-CA14-172D-11BA-E7E23F27DA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1440000">
                  <a:off x="4485313" y="164225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4" name="Connecteur droit 1043">
                  <a:extLst>
                    <a:ext uri="{FF2B5EF4-FFF2-40B4-BE49-F238E27FC236}">
                      <a16:creationId xmlns:a16="http://schemas.microsoft.com/office/drawing/2014/main" id="{D4BF17B6-DF8C-24B7-6DBC-4E786B592E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340000">
                  <a:off x="4361486" y="17184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5" name="Connecteur droit 1044">
                  <a:extLst>
                    <a:ext uri="{FF2B5EF4-FFF2-40B4-BE49-F238E27FC236}">
                      <a16:creationId xmlns:a16="http://schemas.microsoft.com/office/drawing/2014/main" id="{88707656-2357-3AFD-11EC-142CAE4F24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3480000">
                  <a:off x="4270992" y="1835135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6" name="Connecteur droit 1045">
                  <a:extLst>
                    <a:ext uri="{FF2B5EF4-FFF2-40B4-BE49-F238E27FC236}">
                      <a16:creationId xmlns:a16="http://schemas.microsoft.com/office/drawing/2014/main" id="{3094D2B9-E3C7-A90C-7ADA-D3411F4FB9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5400000">
                  <a:off x="4230505" y="197563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7" name="Connecteur droit 1046">
                  <a:extLst>
                    <a:ext uri="{FF2B5EF4-FFF2-40B4-BE49-F238E27FC236}">
                      <a16:creationId xmlns:a16="http://schemas.microsoft.com/office/drawing/2014/main" id="{90B7F48B-7052-9FBD-4362-739B5C4858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4760000">
                  <a:off x="4240297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8" name="Connecteur droit 1047">
                  <a:extLst>
                    <a:ext uri="{FF2B5EF4-FFF2-40B4-BE49-F238E27FC236}">
                      <a16:creationId xmlns:a16="http://schemas.microsoft.com/office/drawing/2014/main" id="{E89FE2D4-3E4E-DAD0-B05B-A10F379E62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3860000">
                  <a:off x="4306975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9" name="Connecteur droit 1048">
                  <a:extLst>
                    <a:ext uri="{FF2B5EF4-FFF2-40B4-BE49-F238E27FC236}">
                      <a16:creationId xmlns:a16="http://schemas.microsoft.com/office/drawing/2014/main" id="{0FAEE3E3-FB03-0CCB-1F0D-79C4D76A39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2720000">
                  <a:off x="4416515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50" name="ZoneTexte 1049">
                  <a:extLst>
                    <a:ext uri="{FF2B5EF4-FFF2-40B4-BE49-F238E27FC236}">
                      <a16:creationId xmlns:a16="http://schemas.microsoft.com/office/drawing/2014/main" id="{2B1C2728-6B19-B3C9-AB26-B5B98D1ADD20}"/>
                    </a:ext>
                  </a:extLst>
                </p:cNvPr>
                <p:cNvSpPr txBox="1"/>
                <p:nvPr/>
              </p:nvSpPr>
              <p:spPr>
                <a:xfrm flipH="1">
                  <a:off x="4779528" y="2372042"/>
                  <a:ext cx="29916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14</a:t>
                  </a:r>
                </a:p>
              </p:txBody>
            </p:sp>
            <p:sp>
              <p:nvSpPr>
                <p:cNvPr id="1051" name="ZoneTexte 1050">
                  <a:extLst>
                    <a:ext uri="{FF2B5EF4-FFF2-40B4-BE49-F238E27FC236}">
                      <a16:creationId xmlns:a16="http://schemas.microsoft.com/office/drawing/2014/main" id="{F623E328-3157-833B-E5F3-6B0AE5D38681}"/>
                    </a:ext>
                  </a:extLst>
                </p:cNvPr>
                <p:cNvSpPr txBox="1"/>
                <p:nvPr/>
              </p:nvSpPr>
              <p:spPr>
                <a:xfrm flipH="1">
                  <a:off x="4925722" y="2241357"/>
                  <a:ext cx="34283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12</a:t>
                  </a:r>
                </a:p>
              </p:txBody>
            </p:sp>
            <p:sp>
              <p:nvSpPr>
                <p:cNvPr id="1052" name="ZoneTexte 1051">
                  <a:extLst>
                    <a:ext uri="{FF2B5EF4-FFF2-40B4-BE49-F238E27FC236}">
                      <a16:creationId xmlns:a16="http://schemas.microsoft.com/office/drawing/2014/main" id="{46FB15FC-20CC-30F7-9605-F82186ECEF99}"/>
                    </a:ext>
                  </a:extLst>
                </p:cNvPr>
                <p:cNvSpPr txBox="1"/>
                <p:nvPr/>
              </p:nvSpPr>
              <p:spPr>
                <a:xfrm flipH="1">
                  <a:off x="4989216" y="2079874"/>
                  <a:ext cx="343624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10</a:t>
                  </a:r>
                </a:p>
              </p:txBody>
            </p:sp>
            <p:sp>
              <p:nvSpPr>
                <p:cNvPr id="1053" name="ZoneTexte 1052">
                  <a:extLst>
                    <a:ext uri="{FF2B5EF4-FFF2-40B4-BE49-F238E27FC236}">
                      <a16:creationId xmlns:a16="http://schemas.microsoft.com/office/drawing/2014/main" id="{B3B9D075-3576-3277-5675-CF99AB4C5EC4}"/>
                    </a:ext>
                  </a:extLst>
                </p:cNvPr>
                <p:cNvSpPr txBox="1"/>
                <p:nvPr/>
              </p:nvSpPr>
              <p:spPr>
                <a:xfrm flipH="1">
                  <a:off x="5025211" y="1898825"/>
                  <a:ext cx="20322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8</a:t>
                  </a:r>
                </a:p>
              </p:txBody>
            </p:sp>
            <p:sp>
              <p:nvSpPr>
                <p:cNvPr id="1054" name="ZoneTexte 1053">
                  <a:extLst>
                    <a:ext uri="{FF2B5EF4-FFF2-40B4-BE49-F238E27FC236}">
                      <a16:creationId xmlns:a16="http://schemas.microsoft.com/office/drawing/2014/main" id="{0BDEBBDB-2788-9A8B-AFB9-01026E3EFB7C}"/>
                    </a:ext>
                  </a:extLst>
                </p:cNvPr>
                <p:cNvSpPr txBox="1"/>
                <p:nvPr/>
              </p:nvSpPr>
              <p:spPr>
                <a:xfrm flipH="1">
                  <a:off x="4967770" y="1696303"/>
                  <a:ext cx="20322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6</a:t>
                  </a:r>
                </a:p>
              </p:txBody>
            </p:sp>
            <p:sp>
              <p:nvSpPr>
                <p:cNvPr id="1055" name="ZoneTexte 1054">
                  <a:extLst>
                    <a:ext uri="{FF2B5EF4-FFF2-40B4-BE49-F238E27FC236}">
                      <a16:creationId xmlns:a16="http://schemas.microsoft.com/office/drawing/2014/main" id="{330DFA74-BA29-24DF-AFEB-C7B4D0B1ECEE}"/>
                    </a:ext>
                  </a:extLst>
                </p:cNvPr>
                <p:cNvSpPr txBox="1"/>
                <p:nvPr/>
              </p:nvSpPr>
              <p:spPr>
                <a:xfrm flipH="1">
                  <a:off x="4853929" y="1552848"/>
                  <a:ext cx="22483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4</a:t>
                  </a:r>
                </a:p>
              </p:txBody>
            </p:sp>
            <p:sp>
              <p:nvSpPr>
                <p:cNvPr id="1056" name="ZoneTexte 1055">
                  <a:extLst>
                    <a:ext uri="{FF2B5EF4-FFF2-40B4-BE49-F238E27FC236}">
                      <a16:creationId xmlns:a16="http://schemas.microsoft.com/office/drawing/2014/main" id="{33A02B9D-5639-2589-F0E2-C4BFB0473383}"/>
                    </a:ext>
                  </a:extLst>
                </p:cNvPr>
                <p:cNvSpPr txBox="1"/>
                <p:nvPr/>
              </p:nvSpPr>
              <p:spPr>
                <a:xfrm flipH="1">
                  <a:off x="4696517" y="1468455"/>
                  <a:ext cx="20539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2</a:t>
                  </a:r>
                </a:p>
              </p:txBody>
            </p:sp>
            <p:grpSp>
              <p:nvGrpSpPr>
                <p:cNvPr id="1057" name="Groupe 1056">
                  <a:extLst>
                    <a:ext uri="{FF2B5EF4-FFF2-40B4-BE49-F238E27FC236}">
                      <a16:creationId xmlns:a16="http://schemas.microsoft.com/office/drawing/2014/main" id="{94BC5AF8-3DA4-1F28-E8B3-51D1057ACEF0}"/>
                    </a:ext>
                  </a:extLst>
                </p:cNvPr>
                <p:cNvGrpSpPr/>
                <p:nvPr/>
              </p:nvGrpSpPr>
              <p:grpSpPr>
                <a:xfrm flipH="1">
                  <a:off x="4767836" y="1642250"/>
                  <a:ext cx="284256" cy="362828"/>
                  <a:chOff x="4201057" y="1642250"/>
                  <a:chExt cx="284256" cy="362828"/>
                </a:xfrm>
              </p:grpSpPr>
              <p:cxnSp>
                <p:nvCxnSpPr>
                  <p:cNvPr id="1061" name="Connecteur droit 1060">
                    <a:extLst>
                      <a:ext uri="{FF2B5EF4-FFF2-40B4-BE49-F238E27FC236}">
                        <a16:creationId xmlns:a16="http://schemas.microsoft.com/office/drawing/2014/main" id="{905F9A33-3F21-5983-1F87-DE59C79DAD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1440000">
                    <a:off x="4485313" y="164225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2" name="Connecteur droit 1061">
                    <a:extLst>
                      <a:ext uri="{FF2B5EF4-FFF2-40B4-BE49-F238E27FC236}">
                        <a16:creationId xmlns:a16="http://schemas.microsoft.com/office/drawing/2014/main" id="{2481E18B-53D8-A506-A604-63D540CB77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2340000">
                    <a:off x="4361486" y="1718452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3" name="Connecteur droit 1062">
                    <a:extLst>
                      <a:ext uri="{FF2B5EF4-FFF2-40B4-BE49-F238E27FC236}">
                        <a16:creationId xmlns:a16="http://schemas.microsoft.com/office/drawing/2014/main" id="{543D228E-794D-922F-E3B0-E057E690611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3480000">
                    <a:off x="4270992" y="1835135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4" name="Connecteur droit 1063">
                    <a:extLst>
                      <a:ext uri="{FF2B5EF4-FFF2-40B4-BE49-F238E27FC236}">
                        <a16:creationId xmlns:a16="http://schemas.microsoft.com/office/drawing/2014/main" id="{77AC8692-8DBD-AA42-9731-04803352D7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5400000">
                    <a:off x="4230505" y="197563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058" name="Connecteur droit 1057">
                  <a:extLst>
                    <a:ext uri="{FF2B5EF4-FFF2-40B4-BE49-F238E27FC236}">
                      <a16:creationId xmlns:a16="http://schemas.microsoft.com/office/drawing/2014/main" id="{02A49320-2773-AB54-ED5D-F34F6801B1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6840000" flipH="1">
                  <a:off x="5012852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9" name="Connecteur droit 1058">
                  <a:extLst>
                    <a:ext uri="{FF2B5EF4-FFF2-40B4-BE49-F238E27FC236}">
                      <a16:creationId xmlns:a16="http://schemas.microsoft.com/office/drawing/2014/main" id="{F46EF296-CDA0-FF7C-8F2F-F82277FADC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7740000" flipH="1">
                  <a:off x="4946174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0" name="Connecteur droit 1059">
                  <a:extLst>
                    <a:ext uri="{FF2B5EF4-FFF2-40B4-BE49-F238E27FC236}">
                      <a16:creationId xmlns:a16="http://schemas.microsoft.com/office/drawing/2014/main" id="{8FAE1066-4209-A374-84BF-CAB27577D2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880000" flipH="1">
                  <a:off x="4836634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32" name="Rectangle 1031">
                <a:extLst>
                  <a:ext uri="{FF2B5EF4-FFF2-40B4-BE49-F238E27FC236}">
                    <a16:creationId xmlns:a16="http://schemas.microsoft.com/office/drawing/2014/main" id="{15F5B6FC-EF4A-C8F9-C7EB-03102663E35B}"/>
                  </a:ext>
                </a:extLst>
              </p:cNvPr>
              <p:cNvSpPr/>
              <p:nvPr/>
            </p:nvSpPr>
            <p:spPr>
              <a:xfrm>
                <a:off x="7269295" y="2958462"/>
                <a:ext cx="296370" cy="1292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1028" name="Connecteur droit 1027">
              <a:extLst>
                <a:ext uri="{FF2B5EF4-FFF2-40B4-BE49-F238E27FC236}">
                  <a16:creationId xmlns:a16="http://schemas.microsoft.com/office/drawing/2014/main" id="{1F65C3EA-AEA3-9595-F2D5-2482A4D9F6FE}"/>
                </a:ext>
              </a:extLst>
            </p:cNvPr>
            <p:cNvCxnSpPr>
              <a:stCxn id="1030" idx="1"/>
              <a:endCxn id="1030" idx="5"/>
            </p:cNvCxnSpPr>
            <p:nvPr/>
          </p:nvCxnSpPr>
          <p:spPr>
            <a:xfrm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9" name="Connecteur droit 1028">
              <a:extLst>
                <a:ext uri="{FF2B5EF4-FFF2-40B4-BE49-F238E27FC236}">
                  <a16:creationId xmlns:a16="http://schemas.microsoft.com/office/drawing/2014/main" id="{E9702A57-C054-564D-F5E9-72D691193426}"/>
                </a:ext>
              </a:extLst>
            </p:cNvPr>
            <p:cNvCxnSpPr>
              <a:stCxn id="1030" idx="7"/>
              <a:endCxn id="1030" idx="3"/>
            </p:cNvCxnSpPr>
            <p:nvPr/>
          </p:nvCxnSpPr>
          <p:spPr>
            <a:xfrm flipH="1"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5" name="Groupe 1064">
            <a:extLst>
              <a:ext uri="{FF2B5EF4-FFF2-40B4-BE49-F238E27FC236}">
                <a16:creationId xmlns:a16="http://schemas.microsoft.com/office/drawing/2014/main" id="{7D09000A-AA11-2DCD-A885-6785071010FB}"/>
              </a:ext>
            </a:extLst>
          </p:cNvPr>
          <p:cNvGrpSpPr/>
          <p:nvPr/>
        </p:nvGrpSpPr>
        <p:grpSpPr>
          <a:xfrm>
            <a:off x="4908548" y="2013115"/>
            <a:ext cx="1457708" cy="1163957"/>
            <a:chOff x="3303869" y="2019643"/>
            <a:chExt cx="1457708" cy="1163957"/>
          </a:xfrm>
        </p:grpSpPr>
        <p:grpSp>
          <p:nvGrpSpPr>
            <p:cNvPr id="1066" name="Groupe 1065">
              <a:extLst>
                <a:ext uri="{FF2B5EF4-FFF2-40B4-BE49-F238E27FC236}">
                  <a16:creationId xmlns:a16="http://schemas.microsoft.com/office/drawing/2014/main" id="{B389EB04-7BF7-54F3-32B9-2B025DD71605}"/>
                </a:ext>
              </a:extLst>
            </p:cNvPr>
            <p:cNvGrpSpPr/>
            <p:nvPr/>
          </p:nvGrpSpPr>
          <p:grpSpPr>
            <a:xfrm>
              <a:off x="3303869" y="2019643"/>
              <a:ext cx="1457708" cy="1163957"/>
              <a:chOff x="6755436" y="2028233"/>
              <a:chExt cx="1457708" cy="1163957"/>
            </a:xfrm>
          </p:grpSpPr>
          <p:sp>
            <p:nvSpPr>
              <p:cNvPr id="1069" name="Ellipse 1068">
                <a:extLst>
                  <a:ext uri="{FF2B5EF4-FFF2-40B4-BE49-F238E27FC236}">
                    <a16:creationId xmlns:a16="http://schemas.microsoft.com/office/drawing/2014/main" id="{EBDCC147-1AAB-40F1-5144-3A653E9299F5}"/>
                  </a:ext>
                </a:extLst>
              </p:cNvPr>
              <p:cNvSpPr/>
              <p:nvPr/>
            </p:nvSpPr>
            <p:spPr>
              <a:xfrm>
                <a:off x="7289228" y="2532437"/>
                <a:ext cx="252000" cy="25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1070" name="Groupe 1069">
                <a:extLst>
                  <a:ext uri="{FF2B5EF4-FFF2-40B4-BE49-F238E27FC236}">
                    <a16:creationId xmlns:a16="http://schemas.microsoft.com/office/drawing/2014/main" id="{B4C5AABE-B0D3-42B4-8B3E-C4DCE76ECCD6}"/>
                  </a:ext>
                </a:extLst>
              </p:cNvPr>
              <p:cNvGrpSpPr/>
              <p:nvPr/>
            </p:nvGrpSpPr>
            <p:grpSpPr>
              <a:xfrm>
                <a:off x="6755436" y="2028233"/>
                <a:ext cx="1457708" cy="1163957"/>
                <a:chOff x="3966003" y="1431397"/>
                <a:chExt cx="1457708" cy="1163957"/>
              </a:xfrm>
            </p:grpSpPr>
            <p:sp>
              <p:nvSpPr>
                <p:cNvPr id="1072" name="Ellipse 1071">
                  <a:extLst>
                    <a:ext uri="{FF2B5EF4-FFF2-40B4-BE49-F238E27FC236}">
                      <a16:creationId xmlns:a16="http://schemas.microsoft.com/office/drawing/2014/main" id="{4FBFAECB-40EE-613A-026D-4E595E411371}"/>
                    </a:ext>
                  </a:extLst>
                </p:cNvPr>
                <p:cNvSpPr/>
                <p:nvPr/>
              </p:nvSpPr>
              <p:spPr>
                <a:xfrm>
                  <a:off x="4223982" y="1655174"/>
                  <a:ext cx="805218" cy="783826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sz="2400" b="1">
                    <a:solidFill>
                      <a:schemeClr val="accent4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073" name="ZoneTexte 1072">
                  <a:extLst>
                    <a:ext uri="{FF2B5EF4-FFF2-40B4-BE49-F238E27FC236}">
                      <a16:creationId xmlns:a16="http://schemas.microsoft.com/office/drawing/2014/main" id="{2F8ACCD5-95B7-4E46-53B3-42765DE3DDAB}"/>
                    </a:ext>
                  </a:extLst>
                </p:cNvPr>
                <p:cNvSpPr txBox="1"/>
                <p:nvPr/>
              </p:nvSpPr>
              <p:spPr>
                <a:xfrm>
                  <a:off x="4182631" y="2379910"/>
                  <a:ext cx="36266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pPr algn="ctr"/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0</a:t>
                  </a:r>
                </a:p>
              </p:txBody>
            </p:sp>
            <p:sp>
              <p:nvSpPr>
                <p:cNvPr id="1074" name="ZoneTexte 1073">
                  <a:extLst>
                    <a:ext uri="{FF2B5EF4-FFF2-40B4-BE49-F238E27FC236}">
                      <a16:creationId xmlns:a16="http://schemas.microsoft.com/office/drawing/2014/main" id="{5E122355-6B72-2D8E-5A7C-8BC0EA0979FA}"/>
                    </a:ext>
                  </a:extLst>
                </p:cNvPr>
                <p:cNvSpPr txBox="1"/>
                <p:nvPr/>
              </p:nvSpPr>
              <p:spPr>
                <a:xfrm>
                  <a:off x="3966003" y="1895015"/>
                  <a:ext cx="301416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20</a:t>
                  </a:r>
                </a:p>
              </p:txBody>
            </p:sp>
            <p:sp>
              <p:nvSpPr>
                <p:cNvPr id="1075" name="ZoneTexte 1074">
                  <a:extLst>
                    <a:ext uri="{FF2B5EF4-FFF2-40B4-BE49-F238E27FC236}">
                      <a16:creationId xmlns:a16="http://schemas.microsoft.com/office/drawing/2014/main" id="{8AF67378-4C32-E8F4-2B68-511A87EC6853}"/>
                    </a:ext>
                  </a:extLst>
                </p:cNvPr>
                <p:cNvSpPr txBox="1"/>
                <p:nvPr/>
              </p:nvSpPr>
              <p:spPr>
                <a:xfrm>
                  <a:off x="4476076" y="1431397"/>
                  <a:ext cx="36000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800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50</a:t>
                  </a:r>
                </a:p>
              </p:txBody>
            </p:sp>
            <p:cxnSp>
              <p:nvCxnSpPr>
                <p:cNvPr id="1076" name="Connecteur droit 1075">
                  <a:extLst>
                    <a:ext uri="{FF2B5EF4-FFF2-40B4-BE49-F238E27FC236}">
                      <a16:creationId xmlns:a16="http://schemas.microsoft.com/office/drawing/2014/main" id="{274EA2B9-41A7-9A8B-43E8-592B536225A5}"/>
                    </a:ext>
                  </a:extLst>
                </p:cNvPr>
                <p:cNvCxnSpPr/>
                <p:nvPr/>
              </p:nvCxnSpPr>
              <p:spPr>
                <a:xfrm>
                  <a:off x="4626486" y="1624218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7" name="Connecteur droit 1076">
                  <a:extLst>
                    <a:ext uri="{FF2B5EF4-FFF2-40B4-BE49-F238E27FC236}">
                      <a16:creationId xmlns:a16="http://schemas.microsoft.com/office/drawing/2014/main" id="{84DCCEE9-8E24-97F3-3A51-6D2FBA5B22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1440000">
                  <a:off x="4485313" y="164225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8" name="Connecteur droit 1077">
                  <a:extLst>
                    <a:ext uri="{FF2B5EF4-FFF2-40B4-BE49-F238E27FC236}">
                      <a16:creationId xmlns:a16="http://schemas.microsoft.com/office/drawing/2014/main" id="{1A7E1966-F0D1-1486-E380-DF5F49D353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340000">
                  <a:off x="4361486" y="17184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9" name="Connecteur droit 1078">
                  <a:extLst>
                    <a:ext uri="{FF2B5EF4-FFF2-40B4-BE49-F238E27FC236}">
                      <a16:creationId xmlns:a16="http://schemas.microsoft.com/office/drawing/2014/main" id="{71E86820-A6A6-B432-5D56-7E56611F6A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3480000">
                  <a:off x="4270992" y="1835135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0" name="Connecteur droit 1079">
                  <a:extLst>
                    <a:ext uri="{FF2B5EF4-FFF2-40B4-BE49-F238E27FC236}">
                      <a16:creationId xmlns:a16="http://schemas.microsoft.com/office/drawing/2014/main" id="{47619DEF-5B5A-48F4-3F9A-EDCD49F237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5400000">
                  <a:off x="4230505" y="1975630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1" name="Connecteur droit 1080">
                  <a:extLst>
                    <a:ext uri="{FF2B5EF4-FFF2-40B4-BE49-F238E27FC236}">
                      <a16:creationId xmlns:a16="http://schemas.microsoft.com/office/drawing/2014/main" id="{03E4F4B6-FEBA-2AFA-18D5-7BDB2E3B05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4760000">
                  <a:off x="4240297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2" name="Connecteur droit 1081">
                  <a:extLst>
                    <a:ext uri="{FF2B5EF4-FFF2-40B4-BE49-F238E27FC236}">
                      <a16:creationId xmlns:a16="http://schemas.microsoft.com/office/drawing/2014/main" id="{59293BDE-89F9-EC08-992D-CDE2763125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3860000">
                  <a:off x="4306975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3" name="Connecteur droit 1082">
                  <a:extLst>
                    <a:ext uri="{FF2B5EF4-FFF2-40B4-BE49-F238E27FC236}">
                      <a16:creationId xmlns:a16="http://schemas.microsoft.com/office/drawing/2014/main" id="{26FD0F60-4A03-4A59-1F4E-62BF4E46EF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2720000">
                  <a:off x="4416515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84" name="ZoneTexte 1083">
                  <a:extLst>
                    <a:ext uri="{FF2B5EF4-FFF2-40B4-BE49-F238E27FC236}">
                      <a16:creationId xmlns:a16="http://schemas.microsoft.com/office/drawing/2014/main" id="{314E3E85-3CEF-8C82-DB27-02555C110C5B}"/>
                    </a:ext>
                  </a:extLst>
                </p:cNvPr>
                <p:cNvSpPr txBox="1"/>
                <p:nvPr/>
              </p:nvSpPr>
              <p:spPr>
                <a:xfrm flipH="1">
                  <a:off x="4779527" y="2372042"/>
                  <a:ext cx="381083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100</a:t>
                  </a:r>
                </a:p>
              </p:txBody>
            </p:sp>
            <p:sp>
              <p:nvSpPr>
                <p:cNvPr id="1085" name="ZoneTexte 1084">
                  <a:extLst>
                    <a:ext uri="{FF2B5EF4-FFF2-40B4-BE49-F238E27FC236}">
                      <a16:creationId xmlns:a16="http://schemas.microsoft.com/office/drawing/2014/main" id="{C0101368-F8FC-C003-C867-388C80A7DFCB}"/>
                    </a:ext>
                  </a:extLst>
                </p:cNvPr>
                <p:cNvSpPr txBox="1"/>
                <p:nvPr/>
              </p:nvSpPr>
              <p:spPr>
                <a:xfrm flipH="1">
                  <a:off x="5013257" y="1898825"/>
                  <a:ext cx="410454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fr-FR"/>
                  </a:defPPr>
                  <a:lvl1pPr>
                    <a:defRPr sz="800"/>
                  </a:lvl1pPr>
                </a:lstStyle>
                <a:p>
                  <a:r>
                    <a:rPr lang="fr-FR" b="1" dirty="0">
                      <a:solidFill>
                        <a:schemeClr val="accent4">
                          <a:lumMod val="75000"/>
                        </a:schemeClr>
                      </a:solidFill>
                    </a:rPr>
                    <a:t>80</a:t>
                  </a:r>
                </a:p>
              </p:txBody>
            </p:sp>
            <p:grpSp>
              <p:nvGrpSpPr>
                <p:cNvPr id="1086" name="Groupe 1085">
                  <a:extLst>
                    <a:ext uri="{FF2B5EF4-FFF2-40B4-BE49-F238E27FC236}">
                      <a16:creationId xmlns:a16="http://schemas.microsoft.com/office/drawing/2014/main" id="{D8E3AE96-65C0-2FE2-B39A-6587EB59C9B3}"/>
                    </a:ext>
                  </a:extLst>
                </p:cNvPr>
                <p:cNvGrpSpPr/>
                <p:nvPr/>
              </p:nvGrpSpPr>
              <p:grpSpPr>
                <a:xfrm flipH="1">
                  <a:off x="4767836" y="1642250"/>
                  <a:ext cx="284256" cy="362828"/>
                  <a:chOff x="4201057" y="1642250"/>
                  <a:chExt cx="284256" cy="362828"/>
                </a:xfrm>
              </p:grpSpPr>
              <p:cxnSp>
                <p:nvCxnSpPr>
                  <p:cNvPr id="651" name="Connecteur droit 650">
                    <a:extLst>
                      <a:ext uri="{FF2B5EF4-FFF2-40B4-BE49-F238E27FC236}">
                        <a16:creationId xmlns:a16="http://schemas.microsoft.com/office/drawing/2014/main" id="{6DA96EE2-1939-6442-4470-F787753162F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1440000">
                    <a:off x="4485313" y="164225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2" name="Connecteur droit 651">
                    <a:extLst>
                      <a:ext uri="{FF2B5EF4-FFF2-40B4-BE49-F238E27FC236}">
                        <a16:creationId xmlns:a16="http://schemas.microsoft.com/office/drawing/2014/main" id="{E1ED945A-DA60-9920-4D6A-8725618C3C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2340000">
                    <a:off x="4361486" y="1718452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7" name="Connecteur droit 656">
                    <a:extLst>
                      <a:ext uri="{FF2B5EF4-FFF2-40B4-BE49-F238E27FC236}">
                        <a16:creationId xmlns:a16="http://schemas.microsoft.com/office/drawing/2014/main" id="{789FE138-4C5A-3AE4-B8A2-3A8CFBF59C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3480000">
                    <a:off x="4270992" y="1835135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0" name="Connecteur droit 659">
                    <a:extLst>
                      <a:ext uri="{FF2B5EF4-FFF2-40B4-BE49-F238E27FC236}">
                        <a16:creationId xmlns:a16="http://schemas.microsoft.com/office/drawing/2014/main" id="{554F8816-EE8C-0BE4-518F-B916992FC27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-5400000">
                    <a:off x="4230505" y="1975630"/>
                    <a:ext cx="0" cy="588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087" name="Connecteur droit 1086">
                  <a:extLst>
                    <a:ext uri="{FF2B5EF4-FFF2-40B4-BE49-F238E27FC236}">
                      <a16:creationId xmlns:a16="http://schemas.microsoft.com/office/drawing/2014/main" id="{F9FA2076-F2F0-AAA6-53BA-3D5BD22DDD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6840000" flipH="1">
                  <a:off x="5012852" y="2126164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0" name="Connecteur droit 639">
                  <a:extLst>
                    <a:ext uri="{FF2B5EF4-FFF2-40B4-BE49-F238E27FC236}">
                      <a16:creationId xmlns:a16="http://schemas.microsoft.com/office/drawing/2014/main" id="{69F43DB5-EE45-2E96-6E0F-BC614C747D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7740000" flipH="1">
                  <a:off x="4946174" y="2254753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3" name="Connecteur droit 642">
                  <a:extLst>
                    <a:ext uri="{FF2B5EF4-FFF2-40B4-BE49-F238E27FC236}">
                      <a16:creationId xmlns:a16="http://schemas.microsoft.com/office/drawing/2014/main" id="{F083D7BC-257F-ECF5-E905-C466F92743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880000" flipH="1">
                  <a:off x="4836634" y="2357152"/>
                  <a:ext cx="0" cy="5889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71" name="Rectangle 1070">
                <a:extLst>
                  <a:ext uri="{FF2B5EF4-FFF2-40B4-BE49-F238E27FC236}">
                    <a16:creationId xmlns:a16="http://schemas.microsoft.com/office/drawing/2014/main" id="{21B2CF5A-7500-3F8F-EE3A-497F41F2783F}"/>
                  </a:ext>
                </a:extLst>
              </p:cNvPr>
              <p:cNvSpPr/>
              <p:nvPr/>
            </p:nvSpPr>
            <p:spPr>
              <a:xfrm>
                <a:off x="7269295" y="2958462"/>
                <a:ext cx="296370" cy="1292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1067" name="Connecteur droit 1066">
              <a:extLst>
                <a:ext uri="{FF2B5EF4-FFF2-40B4-BE49-F238E27FC236}">
                  <a16:creationId xmlns:a16="http://schemas.microsoft.com/office/drawing/2014/main" id="{C82A0D3D-FB4B-31C2-BFF5-80FD3FE17EFA}"/>
                </a:ext>
              </a:extLst>
            </p:cNvPr>
            <p:cNvCxnSpPr>
              <a:stCxn id="1069" idx="1"/>
              <a:endCxn id="1069" idx="5"/>
            </p:cNvCxnSpPr>
            <p:nvPr/>
          </p:nvCxnSpPr>
          <p:spPr>
            <a:xfrm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Connecteur droit 1067">
              <a:extLst>
                <a:ext uri="{FF2B5EF4-FFF2-40B4-BE49-F238E27FC236}">
                  <a16:creationId xmlns:a16="http://schemas.microsoft.com/office/drawing/2014/main" id="{AF8DC9F2-639F-8AAA-2774-E5E04E0E0E34}"/>
                </a:ext>
              </a:extLst>
            </p:cNvPr>
            <p:cNvCxnSpPr>
              <a:stCxn id="1069" idx="7"/>
              <a:endCxn id="1069" idx="3"/>
            </p:cNvCxnSpPr>
            <p:nvPr/>
          </p:nvCxnSpPr>
          <p:spPr>
            <a:xfrm flipH="1">
              <a:off x="3874566" y="256075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6" name="Groupe 665">
            <a:extLst>
              <a:ext uri="{FF2B5EF4-FFF2-40B4-BE49-F238E27FC236}">
                <a16:creationId xmlns:a16="http://schemas.microsoft.com/office/drawing/2014/main" id="{445EBE6F-0E64-80FB-CEB3-F8287C59D7AE}"/>
              </a:ext>
            </a:extLst>
          </p:cNvPr>
          <p:cNvGrpSpPr/>
          <p:nvPr/>
        </p:nvGrpSpPr>
        <p:grpSpPr>
          <a:xfrm>
            <a:off x="3811254" y="3582034"/>
            <a:ext cx="648000" cy="648000"/>
            <a:chOff x="3639659" y="3687437"/>
            <a:chExt cx="648000" cy="648000"/>
          </a:xfrm>
        </p:grpSpPr>
        <p:grpSp>
          <p:nvGrpSpPr>
            <p:cNvPr id="669" name="Groupe 668">
              <a:extLst>
                <a:ext uri="{FF2B5EF4-FFF2-40B4-BE49-F238E27FC236}">
                  <a16:creationId xmlns:a16="http://schemas.microsoft.com/office/drawing/2014/main" id="{253A74D0-390E-EA6C-A3E4-4B874F6DCF6A}"/>
                </a:ext>
              </a:extLst>
            </p:cNvPr>
            <p:cNvGrpSpPr/>
            <p:nvPr/>
          </p:nvGrpSpPr>
          <p:grpSpPr>
            <a:xfrm>
              <a:off x="3639659" y="3687437"/>
              <a:ext cx="648000" cy="648000"/>
              <a:chOff x="7099500" y="3214751"/>
              <a:chExt cx="648000" cy="648000"/>
            </a:xfrm>
            <a:noFill/>
          </p:grpSpPr>
          <p:sp>
            <p:nvSpPr>
              <p:cNvPr id="680" name="Ellipse 679">
                <a:extLst>
                  <a:ext uri="{FF2B5EF4-FFF2-40B4-BE49-F238E27FC236}">
                    <a16:creationId xmlns:a16="http://schemas.microsoft.com/office/drawing/2014/main" id="{4961AE7F-0D29-BE8C-C08C-C3E833EDD7F5}"/>
                  </a:ext>
                </a:extLst>
              </p:cNvPr>
              <p:cNvSpPr/>
              <p:nvPr/>
            </p:nvSpPr>
            <p:spPr>
              <a:xfrm>
                <a:off x="7099500" y="3214751"/>
                <a:ext cx="648000" cy="648000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85" name="Ellipse 684">
                <a:extLst>
                  <a:ext uri="{FF2B5EF4-FFF2-40B4-BE49-F238E27FC236}">
                    <a16:creationId xmlns:a16="http://schemas.microsoft.com/office/drawing/2014/main" id="{908D05E2-8EC9-57F7-7C9D-377269F1464B}"/>
                  </a:ext>
                </a:extLst>
              </p:cNvPr>
              <p:cNvSpPr/>
              <p:nvPr/>
            </p:nvSpPr>
            <p:spPr>
              <a:xfrm>
                <a:off x="7135500" y="3250751"/>
                <a:ext cx="576000" cy="576000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670" name="Connecteur droit 669">
              <a:extLst>
                <a:ext uri="{FF2B5EF4-FFF2-40B4-BE49-F238E27FC236}">
                  <a16:creationId xmlns:a16="http://schemas.microsoft.com/office/drawing/2014/main" id="{E1ADBC2D-7674-06B7-74CA-7E2DCADEDD60}"/>
                </a:ext>
              </a:extLst>
            </p:cNvPr>
            <p:cNvCxnSpPr/>
            <p:nvPr/>
          </p:nvCxnSpPr>
          <p:spPr>
            <a:xfrm>
              <a:off x="3872702" y="392234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5" name="Connecteur droit 674">
              <a:extLst>
                <a:ext uri="{FF2B5EF4-FFF2-40B4-BE49-F238E27FC236}">
                  <a16:creationId xmlns:a16="http://schemas.microsoft.com/office/drawing/2014/main" id="{B88D29F1-E7EB-0503-5939-D8208C1C9602}"/>
                </a:ext>
              </a:extLst>
            </p:cNvPr>
            <p:cNvCxnSpPr/>
            <p:nvPr/>
          </p:nvCxnSpPr>
          <p:spPr>
            <a:xfrm flipH="1">
              <a:off x="3872702" y="392234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0" name="Groupe 689">
            <a:extLst>
              <a:ext uri="{FF2B5EF4-FFF2-40B4-BE49-F238E27FC236}">
                <a16:creationId xmlns:a16="http://schemas.microsoft.com/office/drawing/2014/main" id="{6A7EFF3D-2228-7D77-767F-A548DEEAC4A8}"/>
              </a:ext>
            </a:extLst>
          </p:cNvPr>
          <p:cNvGrpSpPr/>
          <p:nvPr/>
        </p:nvGrpSpPr>
        <p:grpSpPr>
          <a:xfrm>
            <a:off x="5454042" y="3800415"/>
            <a:ext cx="216000" cy="216000"/>
            <a:chOff x="5208944" y="3905818"/>
            <a:chExt cx="216000" cy="216000"/>
          </a:xfrm>
        </p:grpSpPr>
        <p:sp>
          <p:nvSpPr>
            <p:cNvPr id="695" name="Ellipse 694">
              <a:extLst>
                <a:ext uri="{FF2B5EF4-FFF2-40B4-BE49-F238E27FC236}">
                  <a16:creationId xmlns:a16="http://schemas.microsoft.com/office/drawing/2014/main" id="{F7826540-F486-CD5A-51EF-262295D53969}"/>
                </a:ext>
              </a:extLst>
            </p:cNvPr>
            <p:cNvSpPr/>
            <p:nvPr/>
          </p:nvSpPr>
          <p:spPr>
            <a:xfrm>
              <a:off x="5208944" y="3905818"/>
              <a:ext cx="216000" cy="216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cxnSp>
          <p:nvCxnSpPr>
            <p:cNvPr id="701" name="Connecteur droit 700">
              <a:extLst>
                <a:ext uri="{FF2B5EF4-FFF2-40B4-BE49-F238E27FC236}">
                  <a16:creationId xmlns:a16="http://schemas.microsoft.com/office/drawing/2014/main" id="{3B398A0E-6D85-FC1D-3A38-172237EB7D01}"/>
                </a:ext>
              </a:extLst>
            </p:cNvPr>
            <p:cNvCxnSpPr>
              <a:cxnSpLocks/>
            </p:cNvCxnSpPr>
            <p:nvPr/>
          </p:nvCxnSpPr>
          <p:spPr>
            <a:xfrm>
              <a:off x="5225420" y="392408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4" name="Connecteur droit 703">
              <a:extLst>
                <a:ext uri="{FF2B5EF4-FFF2-40B4-BE49-F238E27FC236}">
                  <a16:creationId xmlns:a16="http://schemas.microsoft.com/office/drawing/2014/main" id="{409548A9-4A35-6DCB-4AE5-A04D0234BD7A}"/>
                </a:ext>
              </a:extLst>
            </p:cNvPr>
            <p:cNvCxnSpPr/>
            <p:nvPr/>
          </p:nvCxnSpPr>
          <p:spPr>
            <a:xfrm flipH="1">
              <a:off x="5225420" y="3924082"/>
              <a:ext cx="178190" cy="178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9" name="Groupe 718">
            <a:extLst>
              <a:ext uri="{FF2B5EF4-FFF2-40B4-BE49-F238E27FC236}">
                <a16:creationId xmlns:a16="http://schemas.microsoft.com/office/drawing/2014/main" id="{B197560E-FAF0-2306-9212-8254FF380138}"/>
              </a:ext>
            </a:extLst>
          </p:cNvPr>
          <p:cNvGrpSpPr/>
          <p:nvPr/>
        </p:nvGrpSpPr>
        <p:grpSpPr>
          <a:xfrm>
            <a:off x="5453777" y="3799391"/>
            <a:ext cx="216000" cy="216000"/>
            <a:chOff x="2617235" y="926872"/>
            <a:chExt cx="180000" cy="180000"/>
          </a:xfrm>
        </p:grpSpPr>
        <p:sp>
          <p:nvSpPr>
            <p:cNvPr id="722" name="Rectangle 721">
              <a:extLst>
                <a:ext uri="{FF2B5EF4-FFF2-40B4-BE49-F238E27FC236}">
                  <a16:creationId xmlns:a16="http://schemas.microsoft.com/office/drawing/2014/main" id="{425FBD47-D6A4-E476-0E87-DF0AD2C73DE6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cxnSp>
          <p:nvCxnSpPr>
            <p:cNvPr id="725" name="Connecteur droit 724">
              <a:extLst>
                <a:ext uri="{FF2B5EF4-FFF2-40B4-BE49-F238E27FC236}">
                  <a16:creationId xmlns:a16="http://schemas.microsoft.com/office/drawing/2014/main" id="{DE5EDBE4-4772-6E8D-66B7-644CE1C2D53A}"/>
                </a:ext>
              </a:extLst>
            </p:cNvPr>
            <p:cNvCxnSpPr>
              <a:cxnSpLocks/>
              <a:stCxn id="722" idx="1"/>
              <a:endCxn id="722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8" name="Connecteur droit 727">
              <a:extLst>
                <a:ext uri="{FF2B5EF4-FFF2-40B4-BE49-F238E27FC236}">
                  <a16:creationId xmlns:a16="http://schemas.microsoft.com/office/drawing/2014/main" id="{5BA2DE97-39C3-7F45-B0EC-127BD7CBFB8D}"/>
                </a:ext>
              </a:extLst>
            </p:cNvPr>
            <p:cNvCxnSpPr>
              <a:cxnSpLocks/>
              <a:stCxn id="722" idx="2"/>
              <a:endCxn id="722" idx="0"/>
            </p:cNvCxnSpPr>
            <p:nvPr/>
          </p:nvCxnSpPr>
          <p:spPr>
            <a:xfrm flipV="1">
              <a:off x="2707235" y="926872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1" name="Groupe 730">
            <a:extLst>
              <a:ext uri="{FF2B5EF4-FFF2-40B4-BE49-F238E27FC236}">
                <a16:creationId xmlns:a16="http://schemas.microsoft.com/office/drawing/2014/main" id="{6B6C46B4-6678-3FCD-DE42-F2237D3BFE82}"/>
              </a:ext>
            </a:extLst>
          </p:cNvPr>
          <p:cNvGrpSpPr/>
          <p:nvPr/>
        </p:nvGrpSpPr>
        <p:grpSpPr>
          <a:xfrm>
            <a:off x="4010548" y="2512493"/>
            <a:ext cx="252000" cy="252005"/>
            <a:chOff x="2617235" y="926869"/>
            <a:chExt cx="180000" cy="180003"/>
          </a:xfrm>
        </p:grpSpPr>
        <p:sp>
          <p:nvSpPr>
            <p:cNvPr id="735" name="Rectangle 734">
              <a:extLst>
                <a:ext uri="{FF2B5EF4-FFF2-40B4-BE49-F238E27FC236}">
                  <a16:creationId xmlns:a16="http://schemas.microsoft.com/office/drawing/2014/main" id="{055207FB-C652-ACA6-155A-62B60DAA9F29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cxnSp>
          <p:nvCxnSpPr>
            <p:cNvPr id="736" name="Connecteur droit 735">
              <a:extLst>
                <a:ext uri="{FF2B5EF4-FFF2-40B4-BE49-F238E27FC236}">
                  <a16:creationId xmlns:a16="http://schemas.microsoft.com/office/drawing/2014/main" id="{CB9949D2-27E0-647B-F27F-7CC6B221FA08}"/>
                </a:ext>
              </a:extLst>
            </p:cNvPr>
            <p:cNvCxnSpPr>
              <a:cxnSpLocks/>
              <a:stCxn id="735" idx="1"/>
              <a:endCxn id="735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7" name="Connecteur droit 736">
              <a:extLst>
                <a:ext uri="{FF2B5EF4-FFF2-40B4-BE49-F238E27FC236}">
                  <a16:creationId xmlns:a16="http://schemas.microsoft.com/office/drawing/2014/main" id="{28D9AF15-9271-0AF7-C710-0908CF06A5D2}"/>
                </a:ext>
              </a:extLst>
            </p:cNvPr>
            <p:cNvCxnSpPr>
              <a:cxnSpLocks/>
              <a:stCxn id="735" idx="2"/>
              <a:endCxn id="735" idx="0"/>
            </p:cNvCxnSpPr>
            <p:nvPr/>
          </p:nvCxnSpPr>
          <p:spPr>
            <a:xfrm flipV="1">
              <a:off x="2707235" y="926869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1" name="Groupe 740">
            <a:extLst>
              <a:ext uri="{FF2B5EF4-FFF2-40B4-BE49-F238E27FC236}">
                <a16:creationId xmlns:a16="http://schemas.microsoft.com/office/drawing/2014/main" id="{893A887C-84B3-9EDB-6D8C-FF63E667A587}"/>
              </a:ext>
            </a:extLst>
          </p:cNvPr>
          <p:cNvGrpSpPr/>
          <p:nvPr/>
        </p:nvGrpSpPr>
        <p:grpSpPr>
          <a:xfrm>
            <a:off x="5442451" y="2513590"/>
            <a:ext cx="252000" cy="252005"/>
            <a:chOff x="2617235" y="926869"/>
            <a:chExt cx="180000" cy="180003"/>
          </a:xfrm>
        </p:grpSpPr>
        <p:sp>
          <p:nvSpPr>
            <p:cNvPr id="754" name="Rectangle 753">
              <a:extLst>
                <a:ext uri="{FF2B5EF4-FFF2-40B4-BE49-F238E27FC236}">
                  <a16:creationId xmlns:a16="http://schemas.microsoft.com/office/drawing/2014/main" id="{47F0912E-259E-450D-9075-6F2D6A8F44BD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cxnSp>
          <p:nvCxnSpPr>
            <p:cNvPr id="758" name="Connecteur droit 757">
              <a:extLst>
                <a:ext uri="{FF2B5EF4-FFF2-40B4-BE49-F238E27FC236}">
                  <a16:creationId xmlns:a16="http://schemas.microsoft.com/office/drawing/2014/main" id="{85BC1799-AE89-CBCE-FE5B-0416A64B77C4}"/>
                </a:ext>
              </a:extLst>
            </p:cNvPr>
            <p:cNvCxnSpPr>
              <a:cxnSpLocks/>
              <a:stCxn id="754" idx="1"/>
              <a:endCxn id="754" idx="3"/>
            </p:cNvCxnSpPr>
            <p:nvPr/>
          </p:nvCxnSpPr>
          <p:spPr>
            <a:xfrm>
              <a:off x="2617235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2" name="Connecteur droit 761">
              <a:extLst>
                <a:ext uri="{FF2B5EF4-FFF2-40B4-BE49-F238E27FC236}">
                  <a16:creationId xmlns:a16="http://schemas.microsoft.com/office/drawing/2014/main" id="{C7FE0A3B-CA9D-359E-D896-F45F78B06F17}"/>
                </a:ext>
              </a:extLst>
            </p:cNvPr>
            <p:cNvCxnSpPr>
              <a:cxnSpLocks/>
              <a:stCxn id="754" idx="2"/>
              <a:endCxn id="754" idx="0"/>
            </p:cNvCxnSpPr>
            <p:nvPr/>
          </p:nvCxnSpPr>
          <p:spPr>
            <a:xfrm flipV="1">
              <a:off x="2707235" y="926869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1" name="ZoneTexte 770">
            <a:extLst>
              <a:ext uri="{FF2B5EF4-FFF2-40B4-BE49-F238E27FC236}">
                <a16:creationId xmlns:a16="http://schemas.microsoft.com/office/drawing/2014/main" id="{73183383-39C9-84BB-75BE-381BB55B2562}"/>
              </a:ext>
            </a:extLst>
          </p:cNvPr>
          <p:cNvSpPr txBox="1"/>
          <p:nvPr/>
        </p:nvSpPr>
        <p:spPr>
          <a:xfrm>
            <a:off x="4466773" y="1421211"/>
            <a:ext cx="7230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chemeClr val="accent4">
                    <a:lumMod val="75000"/>
                  </a:schemeClr>
                </a:solidFill>
              </a:rPr>
              <a:t>Carte 2</a:t>
            </a:r>
          </a:p>
        </p:txBody>
      </p:sp>
      <p:grpSp>
        <p:nvGrpSpPr>
          <p:cNvPr id="773" name="Groupe 772">
            <a:extLst>
              <a:ext uri="{FF2B5EF4-FFF2-40B4-BE49-F238E27FC236}">
                <a16:creationId xmlns:a16="http://schemas.microsoft.com/office/drawing/2014/main" id="{3C78BAC3-0527-2C6E-20EF-FD6253ACA7DE}"/>
              </a:ext>
            </a:extLst>
          </p:cNvPr>
          <p:cNvGrpSpPr/>
          <p:nvPr/>
        </p:nvGrpSpPr>
        <p:grpSpPr>
          <a:xfrm>
            <a:off x="3839517" y="3617340"/>
            <a:ext cx="576000" cy="576000"/>
            <a:chOff x="2617233" y="926872"/>
            <a:chExt cx="180002" cy="180000"/>
          </a:xfrm>
        </p:grpSpPr>
        <p:sp>
          <p:nvSpPr>
            <p:cNvPr id="777" name="Rectangle 776">
              <a:extLst>
                <a:ext uri="{FF2B5EF4-FFF2-40B4-BE49-F238E27FC236}">
                  <a16:creationId xmlns:a16="http://schemas.microsoft.com/office/drawing/2014/main" id="{09B6D076-FBB9-FD7D-2F34-112E76800C5E}"/>
                </a:ext>
              </a:extLst>
            </p:cNvPr>
            <p:cNvSpPr/>
            <p:nvPr/>
          </p:nvSpPr>
          <p:spPr>
            <a:xfrm>
              <a:off x="2617235" y="926872"/>
              <a:ext cx="180000" cy="180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cxnSp>
          <p:nvCxnSpPr>
            <p:cNvPr id="779" name="Connecteur droit 778">
              <a:extLst>
                <a:ext uri="{FF2B5EF4-FFF2-40B4-BE49-F238E27FC236}">
                  <a16:creationId xmlns:a16="http://schemas.microsoft.com/office/drawing/2014/main" id="{6CB52B12-F6A6-DD61-BB25-E0F1A4660844}"/>
                </a:ext>
              </a:extLst>
            </p:cNvPr>
            <p:cNvCxnSpPr>
              <a:cxnSpLocks/>
              <a:stCxn id="777" idx="1"/>
              <a:endCxn id="777" idx="3"/>
            </p:cNvCxnSpPr>
            <p:nvPr/>
          </p:nvCxnSpPr>
          <p:spPr>
            <a:xfrm>
              <a:off x="2617233" y="1016872"/>
              <a:ext cx="180000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3" name="Connecteur droit 782">
              <a:extLst>
                <a:ext uri="{FF2B5EF4-FFF2-40B4-BE49-F238E27FC236}">
                  <a16:creationId xmlns:a16="http://schemas.microsoft.com/office/drawing/2014/main" id="{B23D7A2C-9644-A2CA-F972-A4837D5025AF}"/>
                </a:ext>
              </a:extLst>
            </p:cNvPr>
            <p:cNvCxnSpPr>
              <a:cxnSpLocks/>
              <a:stCxn id="777" idx="2"/>
              <a:endCxn id="777" idx="0"/>
            </p:cNvCxnSpPr>
            <p:nvPr/>
          </p:nvCxnSpPr>
          <p:spPr>
            <a:xfrm flipV="1">
              <a:off x="2707235" y="926872"/>
              <a:ext cx="0" cy="180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8" name="Groupe 897">
            <a:extLst>
              <a:ext uri="{FF2B5EF4-FFF2-40B4-BE49-F238E27FC236}">
                <a16:creationId xmlns:a16="http://schemas.microsoft.com/office/drawing/2014/main" id="{86E11519-08C4-2F60-C13E-FB506253B3B4}"/>
              </a:ext>
            </a:extLst>
          </p:cNvPr>
          <p:cNvGrpSpPr/>
          <p:nvPr/>
        </p:nvGrpSpPr>
        <p:grpSpPr>
          <a:xfrm>
            <a:off x="3359888" y="4745885"/>
            <a:ext cx="2892057" cy="361776"/>
            <a:chOff x="3655203" y="4745885"/>
            <a:chExt cx="2665648" cy="361776"/>
          </a:xfrm>
        </p:grpSpPr>
        <p:sp>
          <p:nvSpPr>
            <p:cNvPr id="824" name="Rectangle 823">
              <a:extLst>
                <a:ext uri="{FF2B5EF4-FFF2-40B4-BE49-F238E27FC236}">
                  <a16:creationId xmlns:a16="http://schemas.microsoft.com/office/drawing/2014/main" id="{78D44376-E351-2A6C-5F2E-0F37500D8819}"/>
                </a:ext>
              </a:extLst>
            </p:cNvPr>
            <p:cNvSpPr/>
            <p:nvPr/>
          </p:nvSpPr>
          <p:spPr>
            <a:xfrm>
              <a:off x="3655203" y="4745885"/>
              <a:ext cx="2665648" cy="27699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accent4">
                      <a:lumMod val="75000"/>
                    </a:schemeClr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Tramway (M )</a:t>
              </a:r>
            </a:p>
          </p:txBody>
        </p:sp>
        <p:sp>
          <p:nvSpPr>
            <p:cNvPr id="869" name="ZoneTexte 868">
              <a:extLst>
                <a:ext uri="{FF2B5EF4-FFF2-40B4-BE49-F238E27FC236}">
                  <a16:creationId xmlns:a16="http://schemas.microsoft.com/office/drawing/2014/main" id="{3E1708F9-8811-24C8-EFFB-C02CEB2B66F0}"/>
                </a:ext>
              </a:extLst>
            </p:cNvPr>
            <p:cNvSpPr txBox="1"/>
            <p:nvPr/>
          </p:nvSpPr>
          <p:spPr>
            <a:xfrm>
              <a:off x="5284894" y="4876829"/>
              <a:ext cx="2250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b="1" dirty="0">
                  <a:solidFill>
                    <a:schemeClr val="accent4">
                      <a:lumMod val="75000"/>
                    </a:schemeClr>
                  </a:solidFill>
                  <a:latin typeface="Bookman Old Style" panose="02050604050505020204" pitchFamily="18" charset="0"/>
                  <a:cs typeface="Arial" panose="020B0604020202020204" pitchFamily="34" charset="0"/>
                </a:rPr>
                <a:t>0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BCB425-155A-ACBF-AF1C-7FD9BAD99FA2}"/>
              </a:ext>
            </a:extLst>
          </p:cNvPr>
          <p:cNvSpPr/>
          <p:nvPr/>
        </p:nvSpPr>
        <p:spPr>
          <a:xfrm>
            <a:off x="2553320" y="252510"/>
            <a:ext cx="792000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DA1AC1-3B37-E3EB-DBE0-4816F47297DE}"/>
              </a:ext>
            </a:extLst>
          </p:cNvPr>
          <p:cNvSpPr/>
          <p:nvPr/>
        </p:nvSpPr>
        <p:spPr>
          <a:xfrm>
            <a:off x="1" y="4745271"/>
            <a:ext cx="10703922" cy="7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44C0EE77-2733-98CC-1CFA-D52F141D6516}"/>
              </a:ext>
            </a:extLst>
          </p:cNvPr>
          <p:cNvGrpSpPr/>
          <p:nvPr/>
        </p:nvGrpSpPr>
        <p:grpSpPr>
          <a:xfrm>
            <a:off x="8336684" y="3266374"/>
            <a:ext cx="288000" cy="288000"/>
            <a:chOff x="8436129" y="3267173"/>
            <a:chExt cx="288000" cy="288000"/>
          </a:xfrm>
        </p:grpSpPr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973F039C-E209-9F9E-BDC3-8D0C51461B68}"/>
                </a:ext>
              </a:extLst>
            </p:cNvPr>
            <p:cNvGrpSpPr/>
            <p:nvPr/>
          </p:nvGrpSpPr>
          <p:grpSpPr>
            <a:xfrm>
              <a:off x="8487037" y="3323654"/>
              <a:ext cx="180000" cy="180000"/>
              <a:chOff x="2617235" y="926872"/>
              <a:chExt cx="180000" cy="180000"/>
            </a:xfrm>
          </p:grpSpPr>
          <p:cxnSp>
            <p:nvCxnSpPr>
              <p:cNvPr id="16" name="Connecteur droit 15">
                <a:extLst>
                  <a:ext uri="{FF2B5EF4-FFF2-40B4-BE49-F238E27FC236}">
                    <a16:creationId xmlns:a16="http://schemas.microsoft.com/office/drawing/2014/main" id="{739C62AA-3443-CAE3-D7D5-5A0B2EBBDE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17235" y="1016872"/>
                <a:ext cx="180000" cy="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necteur droit 17">
                <a:extLst>
                  <a:ext uri="{FF2B5EF4-FFF2-40B4-BE49-F238E27FC236}">
                    <a16:creationId xmlns:a16="http://schemas.microsoft.com/office/drawing/2014/main" id="{80C8A353-6C8D-9B0F-5254-85A13F5C969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07235" y="926872"/>
                <a:ext cx="0" cy="18000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552ED7-09D6-0F29-FFB5-44AFC06AF27C}"/>
                </a:ext>
              </a:extLst>
            </p:cNvPr>
            <p:cNvGrpSpPr/>
            <p:nvPr/>
          </p:nvGrpSpPr>
          <p:grpSpPr>
            <a:xfrm>
              <a:off x="8436129" y="3267173"/>
              <a:ext cx="288000" cy="288000"/>
              <a:chOff x="2956623" y="883445"/>
              <a:chExt cx="288000" cy="288000"/>
            </a:xfrm>
          </p:grpSpPr>
          <p:sp>
            <p:nvSpPr>
              <p:cNvPr id="7" name="Ellipse 6">
                <a:extLst>
                  <a:ext uri="{FF2B5EF4-FFF2-40B4-BE49-F238E27FC236}">
                    <a16:creationId xmlns:a16="http://schemas.microsoft.com/office/drawing/2014/main" id="{B760A083-DF79-0198-49E7-92E6E7B3C8DD}"/>
                  </a:ext>
                </a:extLst>
              </p:cNvPr>
              <p:cNvSpPr/>
              <p:nvPr/>
            </p:nvSpPr>
            <p:spPr>
              <a:xfrm>
                <a:off x="2994213" y="919705"/>
                <a:ext cx="216000" cy="216000"/>
              </a:xfrm>
              <a:prstGeom prst="ellipse">
                <a:avLst/>
              </a:prstGeom>
              <a:solidFill>
                <a:srgbClr val="FF0000"/>
              </a:solidFill>
              <a:ln w="603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600" b="1">
                  <a:solidFill>
                    <a:srgbClr val="00B050"/>
                  </a:solidFill>
                  <a:latin typeface="Bookman Old Style" panose="02050604050505020204" pitchFamily="18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8" name="Groupe 7">
                <a:extLst>
                  <a:ext uri="{FF2B5EF4-FFF2-40B4-BE49-F238E27FC236}">
                    <a16:creationId xmlns:a16="http://schemas.microsoft.com/office/drawing/2014/main" id="{E084BD56-CD0D-ACC4-A576-CCB1590EE7DD}"/>
                  </a:ext>
                </a:extLst>
              </p:cNvPr>
              <p:cNvGrpSpPr/>
              <p:nvPr/>
            </p:nvGrpSpPr>
            <p:grpSpPr>
              <a:xfrm>
                <a:off x="2992342" y="919164"/>
                <a:ext cx="216000" cy="216000"/>
                <a:chOff x="2630391" y="933450"/>
                <a:chExt cx="180000" cy="180000"/>
              </a:xfrm>
            </p:grpSpPr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611CC27C-1619-4C9E-2085-B79BAC70ABC0}"/>
                    </a:ext>
                  </a:extLst>
                </p:cNvPr>
                <p:cNvSpPr/>
                <p:nvPr/>
              </p:nvSpPr>
              <p:spPr>
                <a:xfrm>
                  <a:off x="2630391" y="933450"/>
                  <a:ext cx="180000" cy="180000"/>
                </a:xfrm>
                <a:prstGeom prst="rect">
                  <a:avLst/>
                </a:prstGeom>
                <a:noFill/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b="1">
                    <a:solidFill>
                      <a:srgbClr val="00B050"/>
                    </a:solidFill>
                  </a:endParaRPr>
                </a:p>
              </p:txBody>
            </p:sp>
            <p:cxnSp>
              <p:nvCxnSpPr>
                <p:cNvPr id="14" name="Connecteur droit 13">
                  <a:extLst>
                    <a:ext uri="{FF2B5EF4-FFF2-40B4-BE49-F238E27FC236}">
                      <a16:creationId xmlns:a16="http://schemas.microsoft.com/office/drawing/2014/main" id="{D0891E8C-EB27-5606-E6EE-646D44B328DC}"/>
                    </a:ext>
                  </a:extLst>
                </p:cNvPr>
                <p:cNvCxnSpPr>
                  <a:cxnSpLocks/>
                  <a:stCxn id="13" idx="1"/>
                  <a:endCxn id="13" idx="3"/>
                </p:cNvCxnSpPr>
                <p:nvPr/>
              </p:nvCxnSpPr>
              <p:spPr>
                <a:xfrm>
                  <a:off x="2630391" y="1023450"/>
                  <a:ext cx="180000" cy="0"/>
                </a:xfrm>
                <a:prstGeom prst="line">
                  <a:avLst/>
                </a:prstGeom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Connecteur droit 14">
                  <a:extLst>
                    <a:ext uri="{FF2B5EF4-FFF2-40B4-BE49-F238E27FC236}">
                      <a16:creationId xmlns:a16="http://schemas.microsoft.com/office/drawing/2014/main" id="{99052B59-561E-2007-5D8E-63507DE120C0}"/>
                    </a:ext>
                  </a:extLst>
                </p:cNvPr>
                <p:cNvCxnSpPr>
                  <a:cxnSpLocks/>
                  <a:stCxn id="13" idx="2"/>
                  <a:endCxn id="13" idx="0"/>
                </p:cNvCxnSpPr>
                <p:nvPr/>
              </p:nvCxnSpPr>
              <p:spPr>
                <a:xfrm flipV="1">
                  <a:off x="2720391" y="933450"/>
                  <a:ext cx="0" cy="180000"/>
                </a:xfrm>
                <a:prstGeom prst="line">
                  <a:avLst/>
                </a:prstGeom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" name="Groupe 8">
                <a:extLst>
                  <a:ext uri="{FF2B5EF4-FFF2-40B4-BE49-F238E27FC236}">
                    <a16:creationId xmlns:a16="http://schemas.microsoft.com/office/drawing/2014/main" id="{B5A807BA-E687-1C88-108C-9B989361314E}"/>
                  </a:ext>
                </a:extLst>
              </p:cNvPr>
              <p:cNvGrpSpPr/>
              <p:nvPr/>
            </p:nvGrpSpPr>
            <p:grpSpPr>
              <a:xfrm>
                <a:off x="2956623" y="883445"/>
                <a:ext cx="288000" cy="288000"/>
                <a:chOff x="2630391" y="933450"/>
                <a:chExt cx="180000" cy="180000"/>
              </a:xfrm>
            </p:grpSpPr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8C806475-8E2F-5E87-0161-AD42AA530812}"/>
                    </a:ext>
                  </a:extLst>
                </p:cNvPr>
                <p:cNvSpPr/>
                <p:nvPr/>
              </p:nvSpPr>
              <p:spPr>
                <a:xfrm>
                  <a:off x="2630391" y="933450"/>
                  <a:ext cx="180000" cy="180000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b="1">
                    <a:solidFill>
                      <a:srgbClr val="00B050"/>
                    </a:solidFill>
                  </a:endParaRPr>
                </a:p>
              </p:txBody>
            </p:sp>
            <p:cxnSp>
              <p:nvCxnSpPr>
                <p:cNvPr id="11" name="Connecteur droit 10">
                  <a:extLst>
                    <a:ext uri="{FF2B5EF4-FFF2-40B4-BE49-F238E27FC236}">
                      <a16:creationId xmlns:a16="http://schemas.microsoft.com/office/drawing/2014/main" id="{ED87FDD9-7D2D-9813-08F6-A097A263A2E5}"/>
                    </a:ext>
                  </a:extLst>
                </p:cNvPr>
                <p:cNvCxnSpPr>
                  <a:cxnSpLocks/>
                  <a:stCxn id="10" idx="1"/>
                  <a:endCxn id="10" idx="3"/>
                </p:cNvCxnSpPr>
                <p:nvPr/>
              </p:nvCxnSpPr>
              <p:spPr>
                <a:xfrm>
                  <a:off x="2630391" y="1023450"/>
                  <a:ext cx="180000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Connecteur droit 11">
                  <a:extLst>
                    <a:ext uri="{FF2B5EF4-FFF2-40B4-BE49-F238E27FC236}">
                      <a16:creationId xmlns:a16="http://schemas.microsoft.com/office/drawing/2014/main" id="{91FCCA76-9BF1-7322-D6C0-C378F47E8110}"/>
                    </a:ext>
                  </a:extLst>
                </p:cNvPr>
                <p:cNvCxnSpPr>
                  <a:cxnSpLocks/>
                  <a:stCxn id="10" idx="2"/>
                  <a:endCxn id="10" idx="0"/>
                </p:cNvCxnSpPr>
                <p:nvPr/>
              </p:nvCxnSpPr>
              <p:spPr>
                <a:xfrm flipV="1">
                  <a:off x="2720391" y="933450"/>
                  <a:ext cx="0" cy="18000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B4F3A031-1413-9531-9CD6-B499F1FD6957}"/>
              </a:ext>
            </a:extLst>
          </p:cNvPr>
          <p:cNvGrpSpPr/>
          <p:nvPr/>
        </p:nvGrpSpPr>
        <p:grpSpPr>
          <a:xfrm>
            <a:off x="4661372" y="3266374"/>
            <a:ext cx="288000" cy="288000"/>
            <a:chOff x="4742170" y="3265576"/>
            <a:chExt cx="288000" cy="288000"/>
          </a:xfrm>
        </p:grpSpPr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0EE3CBA0-3BA0-163D-A381-66BA7C35DE2C}"/>
                </a:ext>
              </a:extLst>
            </p:cNvPr>
            <p:cNvGrpSpPr/>
            <p:nvPr/>
          </p:nvGrpSpPr>
          <p:grpSpPr>
            <a:xfrm>
              <a:off x="4796796" y="3322781"/>
              <a:ext cx="180000" cy="180000"/>
              <a:chOff x="2617235" y="926872"/>
              <a:chExt cx="180000" cy="180000"/>
            </a:xfrm>
          </p:grpSpPr>
          <p:cxnSp>
            <p:nvCxnSpPr>
              <p:cNvPr id="36" name="Connecteur droit 35">
                <a:extLst>
                  <a:ext uri="{FF2B5EF4-FFF2-40B4-BE49-F238E27FC236}">
                    <a16:creationId xmlns:a16="http://schemas.microsoft.com/office/drawing/2014/main" id="{B408DA21-B444-A634-4C7B-7382899739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17235" y="1016872"/>
                <a:ext cx="180000" cy="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7" name="Connecteur droit 896">
                <a:extLst>
                  <a:ext uri="{FF2B5EF4-FFF2-40B4-BE49-F238E27FC236}">
                    <a16:creationId xmlns:a16="http://schemas.microsoft.com/office/drawing/2014/main" id="{9250765A-AB5A-11DA-03E5-5D3BF8B4BA2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07235" y="926872"/>
                <a:ext cx="0" cy="180000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e 20">
              <a:extLst>
                <a:ext uri="{FF2B5EF4-FFF2-40B4-BE49-F238E27FC236}">
                  <a16:creationId xmlns:a16="http://schemas.microsoft.com/office/drawing/2014/main" id="{BB3D1EC7-8DAC-31B0-E9DB-C4824AE738F6}"/>
                </a:ext>
              </a:extLst>
            </p:cNvPr>
            <p:cNvGrpSpPr/>
            <p:nvPr/>
          </p:nvGrpSpPr>
          <p:grpSpPr>
            <a:xfrm>
              <a:off x="4742170" y="3265576"/>
              <a:ext cx="288000" cy="288000"/>
              <a:chOff x="2956623" y="883445"/>
              <a:chExt cx="288000" cy="288000"/>
            </a:xfrm>
          </p:grpSpPr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E4FDA527-6C7D-7F42-5993-3A536034DCCF}"/>
                  </a:ext>
                </a:extLst>
              </p:cNvPr>
              <p:cNvSpPr/>
              <p:nvPr/>
            </p:nvSpPr>
            <p:spPr>
              <a:xfrm>
                <a:off x="2994213" y="919705"/>
                <a:ext cx="216000" cy="216000"/>
              </a:xfrm>
              <a:prstGeom prst="ellipse">
                <a:avLst/>
              </a:prstGeom>
              <a:solidFill>
                <a:srgbClr val="FF0000"/>
              </a:solidFill>
              <a:ln w="603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600" b="1">
                  <a:solidFill>
                    <a:schemeClr val="accent4">
                      <a:lumMod val="75000"/>
                    </a:schemeClr>
                  </a:solidFill>
                  <a:latin typeface="Bookman Old Style" panose="02050604050505020204" pitchFamily="18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27" name="Groupe 26">
                <a:extLst>
                  <a:ext uri="{FF2B5EF4-FFF2-40B4-BE49-F238E27FC236}">
                    <a16:creationId xmlns:a16="http://schemas.microsoft.com/office/drawing/2014/main" id="{EA0CB5CD-4D44-5159-1F60-55A75F2A7707}"/>
                  </a:ext>
                </a:extLst>
              </p:cNvPr>
              <p:cNvGrpSpPr/>
              <p:nvPr/>
            </p:nvGrpSpPr>
            <p:grpSpPr>
              <a:xfrm>
                <a:off x="2992342" y="919164"/>
                <a:ext cx="216000" cy="216000"/>
                <a:chOff x="2630391" y="933450"/>
                <a:chExt cx="180000" cy="180000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78AA1B36-6B9A-6214-D82E-F61B98413CEC}"/>
                    </a:ext>
                  </a:extLst>
                </p:cNvPr>
                <p:cNvSpPr/>
                <p:nvPr/>
              </p:nvSpPr>
              <p:spPr>
                <a:xfrm>
                  <a:off x="2630391" y="933450"/>
                  <a:ext cx="180000" cy="180000"/>
                </a:xfrm>
                <a:prstGeom prst="rect">
                  <a:avLst/>
                </a:prstGeom>
                <a:noFill/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b="1">
                    <a:solidFill>
                      <a:schemeClr val="accent4">
                        <a:lumMod val="75000"/>
                      </a:schemeClr>
                    </a:solidFill>
                  </a:endParaRPr>
                </a:p>
              </p:txBody>
            </p:sp>
            <p:cxnSp>
              <p:nvCxnSpPr>
                <p:cNvPr id="34" name="Connecteur droit 33">
                  <a:extLst>
                    <a:ext uri="{FF2B5EF4-FFF2-40B4-BE49-F238E27FC236}">
                      <a16:creationId xmlns:a16="http://schemas.microsoft.com/office/drawing/2014/main" id="{34495E6F-2AAC-BC54-ED3D-EAFCE3094841}"/>
                    </a:ext>
                  </a:extLst>
                </p:cNvPr>
                <p:cNvCxnSpPr>
                  <a:cxnSpLocks/>
                  <a:stCxn id="33" idx="1"/>
                  <a:endCxn id="33" idx="3"/>
                </p:cNvCxnSpPr>
                <p:nvPr/>
              </p:nvCxnSpPr>
              <p:spPr>
                <a:xfrm>
                  <a:off x="2630391" y="1023450"/>
                  <a:ext cx="180000" cy="0"/>
                </a:xfrm>
                <a:prstGeom prst="line">
                  <a:avLst/>
                </a:prstGeom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Connecteur droit 34">
                  <a:extLst>
                    <a:ext uri="{FF2B5EF4-FFF2-40B4-BE49-F238E27FC236}">
                      <a16:creationId xmlns:a16="http://schemas.microsoft.com/office/drawing/2014/main" id="{465346F7-D509-7C7C-360F-2A63F3B6EA3A}"/>
                    </a:ext>
                  </a:extLst>
                </p:cNvPr>
                <p:cNvCxnSpPr>
                  <a:cxnSpLocks/>
                  <a:stCxn id="33" idx="2"/>
                  <a:endCxn id="33" idx="0"/>
                </p:cNvCxnSpPr>
                <p:nvPr/>
              </p:nvCxnSpPr>
              <p:spPr>
                <a:xfrm flipV="1">
                  <a:off x="2720391" y="933450"/>
                  <a:ext cx="0" cy="180000"/>
                </a:xfrm>
                <a:prstGeom prst="line">
                  <a:avLst/>
                </a:prstGeom>
                <a:ln w="3175">
                  <a:solidFill>
                    <a:schemeClr val="tx1">
                      <a:alpha val="93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859A77A9-0B48-E30D-972A-9C017249B881}"/>
                  </a:ext>
                </a:extLst>
              </p:cNvPr>
              <p:cNvGrpSpPr/>
              <p:nvPr/>
            </p:nvGrpSpPr>
            <p:grpSpPr>
              <a:xfrm>
                <a:off x="2956623" y="883445"/>
                <a:ext cx="288000" cy="288000"/>
                <a:chOff x="2630391" y="933450"/>
                <a:chExt cx="180000" cy="180000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6CA8AF30-D83A-9FBF-042A-A8BC6FC81D53}"/>
                    </a:ext>
                  </a:extLst>
                </p:cNvPr>
                <p:cNvSpPr/>
                <p:nvPr/>
              </p:nvSpPr>
              <p:spPr>
                <a:xfrm>
                  <a:off x="2630391" y="933450"/>
                  <a:ext cx="180000" cy="180000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b="1">
                    <a:solidFill>
                      <a:schemeClr val="accent4">
                        <a:lumMod val="75000"/>
                      </a:schemeClr>
                    </a:solidFill>
                  </a:endParaRPr>
                </a:p>
              </p:txBody>
            </p:sp>
            <p:cxnSp>
              <p:nvCxnSpPr>
                <p:cNvPr id="30" name="Connecteur droit 29">
                  <a:extLst>
                    <a:ext uri="{FF2B5EF4-FFF2-40B4-BE49-F238E27FC236}">
                      <a16:creationId xmlns:a16="http://schemas.microsoft.com/office/drawing/2014/main" id="{33CE64DB-F304-3DA6-95BF-094EB607A824}"/>
                    </a:ext>
                  </a:extLst>
                </p:cNvPr>
                <p:cNvCxnSpPr>
                  <a:cxnSpLocks/>
                  <a:stCxn id="29" idx="1"/>
                  <a:endCxn id="29" idx="3"/>
                </p:cNvCxnSpPr>
                <p:nvPr/>
              </p:nvCxnSpPr>
              <p:spPr>
                <a:xfrm>
                  <a:off x="2630391" y="1023450"/>
                  <a:ext cx="180000" cy="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Connecteur droit 31">
                  <a:extLst>
                    <a:ext uri="{FF2B5EF4-FFF2-40B4-BE49-F238E27FC236}">
                      <a16:creationId xmlns:a16="http://schemas.microsoft.com/office/drawing/2014/main" id="{B224FDB1-9CAB-71FE-28FF-4A5B218B737E}"/>
                    </a:ext>
                  </a:extLst>
                </p:cNvPr>
                <p:cNvCxnSpPr>
                  <a:cxnSpLocks/>
                  <a:stCxn id="29" idx="2"/>
                  <a:endCxn id="29" idx="0"/>
                </p:cNvCxnSpPr>
                <p:nvPr/>
              </p:nvCxnSpPr>
              <p:spPr>
                <a:xfrm flipV="1">
                  <a:off x="2720391" y="933450"/>
                  <a:ext cx="0" cy="180000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900" name="Rectangle 899">
            <a:extLst>
              <a:ext uri="{FF2B5EF4-FFF2-40B4-BE49-F238E27FC236}">
                <a16:creationId xmlns:a16="http://schemas.microsoft.com/office/drawing/2014/main" id="{B526A7FB-80C7-0EB7-03A1-7D662C7695C6}"/>
              </a:ext>
            </a:extLst>
          </p:cNvPr>
          <p:cNvSpPr/>
          <p:nvPr/>
        </p:nvSpPr>
        <p:spPr>
          <a:xfrm>
            <a:off x="3430137" y="723331"/>
            <a:ext cx="2752299" cy="723332"/>
          </a:xfrm>
          <a:prstGeom prst="rect">
            <a:avLst/>
          </a:prstGeom>
          <a:noFill/>
          <a:ln w="31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01" name="Rectangle 900">
            <a:extLst>
              <a:ext uri="{FF2B5EF4-FFF2-40B4-BE49-F238E27FC236}">
                <a16:creationId xmlns:a16="http://schemas.microsoft.com/office/drawing/2014/main" id="{11D6E1F0-7EC0-A145-BB7C-8AB2C2E069E8}"/>
              </a:ext>
            </a:extLst>
          </p:cNvPr>
          <p:cNvSpPr/>
          <p:nvPr/>
        </p:nvSpPr>
        <p:spPr>
          <a:xfrm>
            <a:off x="7108209" y="730155"/>
            <a:ext cx="2752299" cy="723332"/>
          </a:xfrm>
          <a:prstGeom prst="rect">
            <a:avLst/>
          </a:prstGeom>
          <a:noFill/>
          <a:ln w="31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171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3" name="Connecteur droit 1002">
            <a:extLst>
              <a:ext uri="{FF2B5EF4-FFF2-40B4-BE49-F238E27FC236}">
                <a16:creationId xmlns:a16="http://schemas.microsoft.com/office/drawing/2014/main" id="{50F6672F-BBC6-EABD-B45B-D43B82A2CEC9}"/>
              </a:ext>
            </a:extLst>
          </p:cNvPr>
          <p:cNvCxnSpPr>
            <a:cxnSpLocks/>
          </p:cNvCxnSpPr>
          <p:nvPr/>
        </p:nvCxnSpPr>
        <p:spPr>
          <a:xfrm flipV="1">
            <a:off x="5221612" y="1365261"/>
            <a:ext cx="709095" cy="72126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6" name="Connecteur droit 1385">
            <a:extLst>
              <a:ext uri="{FF2B5EF4-FFF2-40B4-BE49-F238E27FC236}">
                <a16:creationId xmlns:a16="http://schemas.microsoft.com/office/drawing/2014/main" id="{F6FF9C23-D157-3E7E-0786-D8897DAE51A4}"/>
              </a:ext>
            </a:extLst>
          </p:cNvPr>
          <p:cNvCxnSpPr>
            <a:cxnSpLocks/>
          </p:cNvCxnSpPr>
          <p:nvPr/>
        </p:nvCxnSpPr>
        <p:spPr>
          <a:xfrm>
            <a:off x="9137650" y="850900"/>
            <a:ext cx="565045" cy="5190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1" name="Connecteur droit 1380">
            <a:extLst>
              <a:ext uri="{FF2B5EF4-FFF2-40B4-BE49-F238E27FC236}">
                <a16:creationId xmlns:a16="http://schemas.microsoft.com/office/drawing/2014/main" id="{069A8866-38FA-6D6A-4C39-D85DB5DD0336}"/>
              </a:ext>
            </a:extLst>
          </p:cNvPr>
          <p:cNvCxnSpPr>
            <a:cxnSpLocks/>
          </p:cNvCxnSpPr>
          <p:nvPr/>
        </p:nvCxnSpPr>
        <p:spPr>
          <a:xfrm>
            <a:off x="4889655" y="2515473"/>
            <a:ext cx="296590" cy="295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2" name="Connecteur droit 1381">
            <a:extLst>
              <a:ext uri="{FF2B5EF4-FFF2-40B4-BE49-F238E27FC236}">
                <a16:creationId xmlns:a16="http://schemas.microsoft.com/office/drawing/2014/main" id="{45AFEA28-3D10-94A1-A2F3-398D1E90A1D2}"/>
              </a:ext>
            </a:extLst>
          </p:cNvPr>
          <p:cNvCxnSpPr>
            <a:cxnSpLocks/>
          </p:cNvCxnSpPr>
          <p:nvPr/>
        </p:nvCxnSpPr>
        <p:spPr>
          <a:xfrm flipV="1">
            <a:off x="4643929" y="2505522"/>
            <a:ext cx="261273" cy="27204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3" name="Connecteur droit 1382">
            <a:extLst>
              <a:ext uri="{FF2B5EF4-FFF2-40B4-BE49-F238E27FC236}">
                <a16:creationId xmlns:a16="http://schemas.microsoft.com/office/drawing/2014/main" id="{4D5965C0-E462-A137-D3B3-546CC92C9C07}"/>
              </a:ext>
            </a:extLst>
          </p:cNvPr>
          <p:cNvCxnSpPr>
            <a:cxnSpLocks/>
          </p:cNvCxnSpPr>
          <p:nvPr/>
        </p:nvCxnSpPr>
        <p:spPr>
          <a:xfrm flipV="1">
            <a:off x="4830118" y="2106827"/>
            <a:ext cx="262642" cy="27376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4" name="Connecteur droit 1383">
            <a:extLst>
              <a:ext uri="{FF2B5EF4-FFF2-40B4-BE49-F238E27FC236}">
                <a16:creationId xmlns:a16="http://schemas.microsoft.com/office/drawing/2014/main" id="{542759C6-1A3A-F4BF-1114-3D98AC14FC4C}"/>
              </a:ext>
            </a:extLst>
          </p:cNvPr>
          <p:cNvCxnSpPr>
            <a:cxnSpLocks/>
          </p:cNvCxnSpPr>
          <p:nvPr/>
        </p:nvCxnSpPr>
        <p:spPr>
          <a:xfrm>
            <a:off x="4555888" y="2375557"/>
            <a:ext cx="296590" cy="295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7" name="Connecteur droit 996">
            <a:extLst>
              <a:ext uri="{FF2B5EF4-FFF2-40B4-BE49-F238E27FC236}">
                <a16:creationId xmlns:a16="http://schemas.microsoft.com/office/drawing/2014/main" id="{6AB43CF4-6DC9-602E-64C1-30734A055352}"/>
              </a:ext>
            </a:extLst>
          </p:cNvPr>
          <p:cNvCxnSpPr>
            <a:cxnSpLocks/>
          </p:cNvCxnSpPr>
          <p:nvPr/>
        </p:nvCxnSpPr>
        <p:spPr>
          <a:xfrm>
            <a:off x="4066257" y="2446778"/>
            <a:ext cx="1324175" cy="431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4" name="ZoneTexte 983">
            <a:extLst>
              <a:ext uri="{FF2B5EF4-FFF2-40B4-BE49-F238E27FC236}">
                <a16:creationId xmlns:a16="http://schemas.microsoft.com/office/drawing/2014/main" id="{C387468B-FCCE-2A54-D1E3-097D5F507C49}"/>
              </a:ext>
            </a:extLst>
          </p:cNvPr>
          <p:cNvSpPr txBox="1"/>
          <p:nvPr/>
        </p:nvSpPr>
        <p:spPr>
          <a:xfrm>
            <a:off x="5038431" y="682252"/>
            <a:ext cx="1612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</a:t>
            </a:r>
          </a:p>
        </p:txBody>
      </p:sp>
      <p:sp>
        <p:nvSpPr>
          <p:cNvPr id="370" name="ZoneTexte 369">
            <a:extLst>
              <a:ext uri="{FF2B5EF4-FFF2-40B4-BE49-F238E27FC236}">
                <a16:creationId xmlns:a16="http://schemas.microsoft.com/office/drawing/2014/main" id="{27C3757C-B41E-3CAB-833D-BF1F2A302B7B}"/>
              </a:ext>
            </a:extLst>
          </p:cNvPr>
          <p:cNvSpPr txBox="1"/>
          <p:nvPr/>
        </p:nvSpPr>
        <p:spPr>
          <a:xfrm>
            <a:off x="8176437" y="5752215"/>
            <a:ext cx="1967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Source </a:t>
            </a:r>
            <a:r>
              <a:rPr lang="fr-FR" b="1" dirty="0" err="1"/>
              <a:t>Silkscreen</a:t>
            </a:r>
            <a:endParaRPr lang="fr-FR" b="1" dirty="0"/>
          </a:p>
        </p:txBody>
      </p:sp>
      <p:sp>
        <p:nvSpPr>
          <p:cNvPr id="983" name="ZoneTexte 982">
            <a:extLst>
              <a:ext uri="{FF2B5EF4-FFF2-40B4-BE49-F238E27FC236}">
                <a16:creationId xmlns:a16="http://schemas.microsoft.com/office/drawing/2014/main" id="{C008AF13-66F6-76A1-6A4D-79A074B009CA}"/>
              </a:ext>
            </a:extLst>
          </p:cNvPr>
          <p:cNvSpPr txBox="1"/>
          <p:nvPr/>
        </p:nvSpPr>
        <p:spPr>
          <a:xfrm>
            <a:off x="6091257" y="1200280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</a:t>
            </a:r>
          </a:p>
        </p:txBody>
      </p:sp>
      <p:cxnSp>
        <p:nvCxnSpPr>
          <p:cNvPr id="985" name="Connecteur droit 984">
            <a:extLst>
              <a:ext uri="{FF2B5EF4-FFF2-40B4-BE49-F238E27FC236}">
                <a16:creationId xmlns:a16="http://schemas.microsoft.com/office/drawing/2014/main" id="{2C4F4EAC-0203-0E76-5DA9-5BA982DCCCCA}"/>
              </a:ext>
            </a:extLst>
          </p:cNvPr>
          <p:cNvCxnSpPr>
            <a:cxnSpLocks/>
          </p:cNvCxnSpPr>
          <p:nvPr/>
        </p:nvCxnSpPr>
        <p:spPr>
          <a:xfrm flipV="1">
            <a:off x="6840807" y="1903561"/>
            <a:ext cx="565535" cy="54654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0" name="Connecteur droit 989">
            <a:extLst>
              <a:ext uri="{FF2B5EF4-FFF2-40B4-BE49-F238E27FC236}">
                <a16:creationId xmlns:a16="http://schemas.microsoft.com/office/drawing/2014/main" id="{E9EFEA7E-0FF1-8B5A-EF51-3BAD75E81799}"/>
              </a:ext>
            </a:extLst>
          </p:cNvPr>
          <p:cNvCxnSpPr>
            <a:cxnSpLocks/>
          </p:cNvCxnSpPr>
          <p:nvPr/>
        </p:nvCxnSpPr>
        <p:spPr>
          <a:xfrm>
            <a:off x="7387294" y="1908634"/>
            <a:ext cx="675028" cy="2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1" name="Connecteur droit 990">
            <a:extLst>
              <a:ext uri="{FF2B5EF4-FFF2-40B4-BE49-F238E27FC236}">
                <a16:creationId xmlns:a16="http://schemas.microsoft.com/office/drawing/2014/main" id="{89CFE3A2-C38D-CD2D-1DC1-AB10E92BCE67}"/>
              </a:ext>
            </a:extLst>
          </p:cNvPr>
          <p:cNvCxnSpPr>
            <a:cxnSpLocks/>
          </p:cNvCxnSpPr>
          <p:nvPr/>
        </p:nvCxnSpPr>
        <p:spPr>
          <a:xfrm flipV="1">
            <a:off x="6860933" y="829919"/>
            <a:ext cx="545409" cy="5276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2" name="Connecteur droit 991">
            <a:extLst>
              <a:ext uri="{FF2B5EF4-FFF2-40B4-BE49-F238E27FC236}">
                <a16:creationId xmlns:a16="http://schemas.microsoft.com/office/drawing/2014/main" id="{305658DC-905B-063C-E523-C651817333FA}"/>
              </a:ext>
            </a:extLst>
          </p:cNvPr>
          <p:cNvCxnSpPr>
            <a:cxnSpLocks/>
          </p:cNvCxnSpPr>
          <p:nvPr/>
        </p:nvCxnSpPr>
        <p:spPr>
          <a:xfrm>
            <a:off x="9133104" y="1912288"/>
            <a:ext cx="574907" cy="5361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3" name="Connecteur droit 992">
            <a:extLst>
              <a:ext uri="{FF2B5EF4-FFF2-40B4-BE49-F238E27FC236}">
                <a16:creationId xmlns:a16="http://schemas.microsoft.com/office/drawing/2014/main" id="{4E56AF39-2B92-B6E4-85C7-637E60D49403}"/>
              </a:ext>
            </a:extLst>
          </p:cNvPr>
          <p:cNvCxnSpPr>
            <a:cxnSpLocks/>
          </p:cNvCxnSpPr>
          <p:nvPr/>
        </p:nvCxnSpPr>
        <p:spPr>
          <a:xfrm>
            <a:off x="3436245" y="2994289"/>
            <a:ext cx="180000" cy="309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4" name="Connecteur droit 993">
            <a:extLst>
              <a:ext uri="{FF2B5EF4-FFF2-40B4-BE49-F238E27FC236}">
                <a16:creationId xmlns:a16="http://schemas.microsoft.com/office/drawing/2014/main" id="{75E69A60-BCF5-2434-4447-874AFFEE2D9F}"/>
              </a:ext>
            </a:extLst>
          </p:cNvPr>
          <p:cNvCxnSpPr>
            <a:cxnSpLocks/>
          </p:cNvCxnSpPr>
          <p:nvPr/>
        </p:nvCxnSpPr>
        <p:spPr>
          <a:xfrm flipV="1">
            <a:off x="6845300" y="2449911"/>
            <a:ext cx="561042" cy="5536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5" name="Connecteur droit 994">
            <a:extLst>
              <a:ext uri="{FF2B5EF4-FFF2-40B4-BE49-F238E27FC236}">
                <a16:creationId xmlns:a16="http://schemas.microsoft.com/office/drawing/2014/main" id="{E48BF94B-2B44-6455-910A-23AE2C9ED92E}"/>
              </a:ext>
            </a:extLst>
          </p:cNvPr>
          <p:cNvCxnSpPr>
            <a:cxnSpLocks/>
          </p:cNvCxnSpPr>
          <p:nvPr/>
        </p:nvCxnSpPr>
        <p:spPr>
          <a:xfrm>
            <a:off x="9127788" y="2453763"/>
            <a:ext cx="574907" cy="5361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6" name="Connecteur droit 995">
            <a:extLst>
              <a:ext uri="{FF2B5EF4-FFF2-40B4-BE49-F238E27FC236}">
                <a16:creationId xmlns:a16="http://schemas.microsoft.com/office/drawing/2014/main" id="{92182D3F-4BB3-0AD9-2106-4371ECD59179}"/>
              </a:ext>
            </a:extLst>
          </p:cNvPr>
          <p:cNvCxnSpPr>
            <a:cxnSpLocks/>
          </p:cNvCxnSpPr>
          <p:nvPr/>
        </p:nvCxnSpPr>
        <p:spPr>
          <a:xfrm>
            <a:off x="3436245" y="2445448"/>
            <a:ext cx="180000" cy="309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8" name="Connecteur droit 997">
            <a:extLst>
              <a:ext uri="{FF2B5EF4-FFF2-40B4-BE49-F238E27FC236}">
                <a16:creationId xmlns:a16="http://schemas.microsoft.com/office/drawing/2014/main" id="{65B6D4EE-102A-9EA5-BAA7-6A4DA08359B3}"/>
              </a:ext>
            </a:extLst>
          </p:cNvPr>
          <p:cNvCxnSpPr>
            <a:cxnSpLocks/>
          </p:cNvCxnSpPr>
          <p:nvPr/>
        </p:nvCxnSpPr>
        <p:spPr>
          <a:xfrm flipV="1">
            <a:off x="6496219" y="2446562"/>
            <a:ext cx="1260000" cy="863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9" name="Connecteur droit 998">
            <a:extLst>
              <a:ext uri="{FF2B5EF4-FFF2-40B4-BE49-F238E27FC236}">
                <a16:creationId xmlns:a16="http://schemas.microsoft.com/office/drawing/2014/main" id="{DB608383-80CC-2317-2CDA-A3C755055039}"/>
              </a:ext>
            </a:extLst>
          </p:cNvPr>
          <p:cNvCxnSpPr>
            <a:cxnSpLocks/>
          </p:cNvCxnSpPr>
          <p:nvPr/>
        </p:nvCxnSpPr>
        <p:spPr>
          <a:xfrm>
            <a:off x="8746257" y="2446993"/>
            <a:ext cx="1061420" cy="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0" name="Connecteur droit 999">
            <a:extLst>
              <a:ext uri="{FF2B5EF4-FFF2-40B4-BE49-F238E27FC236}">
                <a16:creationId xmlns:a16="http://schemas.microsoft.com/office/drawing/2014/main" id="{FEB70B7B-EDCB-66E9-27E4-066C30CD6C17}"/>
              </a:ext>
            </a:extLst>
          </p:cNvPr>
          <p:cNvCxnSpPr>
            <a:cxnSpLocks/>
          </p:cNvCxnSpPr>
          <p:nvPr/>
        </p:nvCxnSpPr>
        <p:spPr>
          <a:xfrm>
            <a:off x="8746243" y="2995834"/>
            <a:ext cx="1061434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1" name="Connecteur droit 1000">
            <a:extLst>
              <a:ext uri="{FF2B5EF4-FFF2-40B4-BE49-F238E27FC236}">
                <a16:creationId xmlns:a16="http://schemas.microsoft.com/office/drawing/2014/main" id="{A6F160F7-F2DB-3CCE-2FF8-2AFA7A1401D7}"/>
              </a:ext>
            </a:extLst>
          </p:cNvPr>
          <p:cNvCxnSpPr>
            <a:cxnSpLocks/>
          </p:cNvCxnSpPr>
          <p:nvPr/>
        </p:nvCxnSpPr>
        <p:spPr>
          <a:xfrm>
            <a:off x="6496219" y="2995834"/>
            <a:ext cx="866689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2" name="Connecteur droit 1001">
            <a:extLst>
              <a:ext uri="{FF2B5EF4-FFF2-40B4-BE49-F238E27FC236}">
                <a16:creationId xmlns:a16="http://schemas.microsoft.com/office/drawing/2014/main" id="{8D56C8F6-3047-1555-64DA-5DDC544EA552}"/>
              </a:ext>
            </a:extLst>
          </p:cNvPr>
          <p:cNvCxnSpPr>
            <a:cxnSpLocks/>
          </p:cNvCxnSpPr>
          <p:nvPr/>
        </p:nvCxnSpPr>
        <p:spPr>
          <a:xfrm>
            <a:off x="8406693" y="1909911"/>
            <a:ext cx="726328" cy="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4" name="Connecteur droit 1003">
            <a:extLst>
              <a:ext uri="{FF2B5EF4-FFF2-40B4-BE49-F238E27FC236}">
                <a16:creationId xmlns:a16="http://schemas.microsoft.com/office/drawing/2014/main" id="{422F4730-0E53-F33E-A326-50777371BA9C}"/>
              </a:ext>
            </a:extLst>
          </p:cNvPr>
          <p:cNvCxnSpPr>
            <a:cxnSpLocks/>
          </p:cNvCxnSpPr>
          <p:nvPr/>
        </p:nvCxnSpPr>
        <p:spPr>
          <a:xfrm>
            <a:off x="6496219" y="1366802"/>
            <a:ext cx="1575014" cy="551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5" name="ZoneTexte 1004">
            <a:extLst>
              <a:ext uri="{FF2B5EF4-FFF2-40B4-BE49-F238E27FC236}">
                <a16:creationId xmlns:a16="http://schemas.microsoft.com/office/drawing/2014/main" id="{FB9376EF-B9DC-C012-9BE2-CFD83CF487F0}"/>
              </a:ext>
            </a:extLst>
          </p:cNvPr>
          <p:cNvSpPr txBox="1"/>
          <p:nvPr/>
        </p:nvSpPr>
        <p:spPr>
          <a:xfrm>
            <a:off x="3616187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G</a:t>
            </a:r>
          </a:p>
        </p:txBody>
      </p:sp>
      <p:cxnSp>
        <p:nvCxnSpPr>
          <p:cNvPr id="1006" name="Connecteur droit 1005">
            <a:extLst>
              <a:ext uri="{FF2B5EF4-FFF2-40B4-BE49-F238E27FC236}">
                <a16:creationId xmlns:a16="http://schemas.microsoft.com/office/drawing/2014/main" id="{F6DC5DDE-3FE2-A8E3-DE91-DBC712ABC09D}"/>
              </a:ext>
            </a:extLst>
          </p:cNvPr>
          <p:cNvCxnSpPr>
            <a:cxnSpLocks/>
          </p:cNvCxnSpPr>
          <p:nvPr/>
        </p:nvCxnSpPr>
        <p:spPr>
          <a:xfrm>
            <a:off x="5917200" y="1369557"/>
            <a:ext cx="174059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7" name="ZoneTexte 1006">
            <a:extLst>
              <a:ext uri="{FF2B5EF4-FFF2-40B4-BE49-F238E27FC236}">
                <a16:creationId xmlns:a16="http://schemas.microsoft.com/office/drawing/2014/main" id="{2EE69854-EDA5-159A-7E22-250A7C355C01}"/>
              </a:ext>
            </a:extLst>
          </p:cNvPr>
          <p:cNvSpPr txBox="1"/>
          <p:nvPr/>
        </p:nvSpPr>
        <p:spPr>
          <a:xfrm>
            <a:off x="7756233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H</a:t>
            </a:r>
          </a:p>
        </p:txBody>
      </p:sp>
      <p:sp>
        <p:nvSpPr>
          <p:cNvPr id="1008" name="ZoneTexte 1007">
            <a:extLst>
              <a:ext uri="{FF2B5EF4-FFF2-40B4-BE49-F238E27FC236}">
                <a16:creationId xmlns:a16="http://schemas.microsoft.com/office/drawing/2014/main" id="{53546313-A36E-B6FD-6E04-FD115A2AC00B}"/>
              </a:ext>
            </a:extLst>
          </p:cNvPr>
          <p:cNvSpPr txBox="1"/>
          <p:nvPr/>
        </p:nvSpPr>
        <p:spPr>
          <a:xfrm>
            <a:off x="8071233" y="172060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009" name="ZoneTexte 1008">
            <a:extLst>
              <a:ext uri="{FF2B5EF4-FFF2-40B4-BE49-F238E27FC236}">
                <a16:creationId xmlns:a16="http://schemas.microsoft.com/office/drawing/2014/main" id="{81E0098C-0D9A-E0C8-16C9-14A2FB4BC905}"/>
              </a:ext>
            </a:extLst>
          </p:cNvPr>
          <p:cNvSpPr txBox="1"/>
          <p:nvPr/>
        </p:nvSpPr>
        <p:spPr>
          <a:xfrm>
            <a:off x="8071233" y="1200280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K</a:t>
            </a:r>
          </a:p>
        </p:txBody>
      </p:sp>
      <p:sp>
        <p:nvSpPr>
          <p:cNvPr id="1010" name="ZoneTexte 1009">
            <a:extLst>
              <a:ext uri="{FF2B5EF4-FFF2-40B4-BE49-F238E27FC236}">
                <a16:creationId xmlns:a16="http://schemas.microsoft.com/office/drawing/2014/main" id="{ED5FC956-6EB5-4F37-E803-4ED3F8CF600C}"/>
              </a:ext>
            </a:extLst>
          </p:cNvPr>
          <p:cNvSpPr txBox="1"/>
          <p:nvPr/>
        </p:nvSpPr>
        <p:spPr>
          <a:xfrm>
            <a:off x="8071257" y="682252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J</a:t>
            </a:r>
          </a:p>
        </p:txBody>
      </p:sp>
      <p:cxnSp>
        <p:nvCxnSpPr>
          <p:cNvPr id="1011" name="Connecteur droit 1010">
            <a:extLst>
              <a:ext uri="{FF2B5EF4-FFF2-40B4-BE49-F238E27FC236}">
                <a16:creationId xmlns:a16="http://schemas.microsoft.com/office/drawing/2014/main" id="{408D6C15-00EB-FC62-FB26-2B3DE08AE36C}"/>
              </a:ext>
            </a:extLst>
          </p:cNvPr>
          <p:cNvCxnSpPr>
            <a:cxnSpLocks/>
          </p:cNvCxnSpPr>
          <p:nvPr/>
        </p:nvCxnSpPr>
        <p:spPr>
          <a:xfrm>
            <a:off x="10006257" y="1279557"/>
            <a:ext cx="0" cy="180000"/>
          </a:xfrm>
          <a:prstGeom prst="line">
            <a:avLst/>
          </a:prstGeom>
          <a:ln w="2222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2" name="Connecteur droit 1011">
            <a:extLst>
              <a:ext uri="{FF2B5EF4-FFF2-40B4-BE49-F238E27FC236}">
                <a16:creationId xmlns:a16="http://schemas.microsoft.com/office/drawing/2014/main" id="{B20BC463-75B0-0C18-3471-3118D893440B}"/>
              </a:ext>
            </a:extLst>
          </p:cNvPr>
          <p:cNvCxnSpPr>
            <a:cxnSpLocks/>
          </p:cNvCxnSpPr>
          <p:nvPr/>
        </p:nvCxnSpPr>
        <p:spPr>
          <a:xfrm>
            <a:off x="6631257" y="2905834"/>
            <a:ext cx="0" cy="18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4" name="Connecteur droit 1013">
            <a:extLst>
              <a:ext uri="{FF2B5EF4-FFF2-40B4-BE49-F238E27FC236}">
                <a16:creationId xmlns:a16="http://schemas.microsoft.com/office/drawing/2014/main" id="{A5CF12F7-20D5-560F-C51E-FC008BE6DE38}"/>
              </a:ext>
            </a:extLst>
          </p:cNvPr>
          <p:cNvCxnSpPr>
            <a:cxnSpLocks/>
          </p:cNvCxnSpPr>
          <p:nvPr/>
        </p:nvCxnSpPr>
        <p:spPr>
          <a:xfrm>
            <a:off x="7396257" y="1279557"/>
            <a:ext cx="0" cy="180000"/>
          </a:xfrm>
          <a:prstGeom prst="line">
            <a:avLst/>
          </a:prstGeom>
          <a:ln w="2222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6" name="Ellipse 1015">
            <a:extLst>
              <a:ext uri="{FF2B5EF4-FFF2-40B4-BE49-F238E27FC236}">
                <a16:creationId xmlns:a16="http://schemas.microsoft.com/office/drawing/2014/main" id="{887CCE8E-B081-57AB-AD98-7FD0625B6371}"/>
              </a:ext>
            </a:extLst>
          </p:cNvPr>
          <p:cNvSpPr/>
          <p:nvPr/>
        </p:nvSpPr>
        <p:spPr>
          <a:xfrm>
            <a:off x="5069552" y="1819911"/>
            <a:ext cx="180000" cy="180000"/>
          </a:xfrm>
          <a:prstGeom prst="ellips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17" name="Ellipse 1016">
            <a:extLst>
              <a:ext uri="{FF2B5EF4-FFF2-40B4-BE49-F238E27FC236}">
                <a16:creationId xmlns:a16="http://schemas.microsoft.com/office/drawing/2014/main" id="{93A2B6D7-936D-D0E8-1044-4F3567B7C395}"/>
              </a:ext>
            </a:extLst>
          </p:cNvPr>
          <p:cNvSpPr/>
          <p:nvPr/>
        </p:nvSpPr>
        <p:spPr>
          <a:xfrm>
            <a:off x="5069552" y="2356993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18" name="Ellipse 1017">
            <a:extLst>
              <a:ext uri="{FF2B5EF4-FFF2-40B4-BE49-F238E27FC236}">
                <a16:creationId xmlns:a16="http://schemas.microsoft.com/office/drawing/2014/main" id="{B3FB8548-4E5E-A754-0E8A-DFE128EA7D53}"/>
              </a:ext>
            </a:extLst>
          </p:cNvPr>
          <p:cNvSpPr/>
          <p:nvPr/>
        </p:nvSpPr>
        <p:spPr>
          <a:xfrm>
            <a:off x="7553721" y="1279557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19" name="Ellipse 1018">
            <a:extLst>
              <a:ext uri="{FF2B5EF4-FFF2-40B4-BE49-F238E27FC236}">
                <a16:creationId xmlns:a16="http://schemas.microsoft.com/office/drawing/2014/main" id="{B50C4B7B-486B-388C-3E6E-9A61806E51A7}"/>
              </a:ext>
            </a:extLst>
          </p:cNvPr>
          <p:cNvSpPr/>
          <p:nvPr/>
        </p:nvSpPr>
        <p:spPr>
          <a:xfrm>
            <a:off x="7553721" y="1819911"/>
            <a:ext cx="180000" cy="180000"/>
          </a:xfrm>
          <a:prstGeom prst="ellips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20" name="Ellipse 1019">
            <a:extLst>
              <a:ext uri="{FF2B5EF4-FFF2-40B4-BE49-F238E27FC236}">
                <a16:creationId xmlns:a16="http://schemas.microsoft.com/office/drawing/2014/main" id="{5F456992-4D53-26E5-D769-336FC7CD9106}"/>
              </a:ext>
            </a:extLst>
          </p:cNvPr>
          <p:cNvSpPr/>
          <p:nvPr/>
        </p:nvSpPr>
        <p:spPr>
          <a:xfrm>
            <a:off x="7553721" y="2356993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21" name="Ellipse 1020">
            <a:extLst>
              <a:ext uri="{FF2B5EF4-FFF2-40B4-BE49-F238E27FC236}">
                <a16:creationId xmlns:a16="http://schemas.microsoft.com/office/drawing/2014/main" id="{3EEC895C-F4AD-647A-2F8E-A51FCD3FBB5E}"/>
              </a:ext>
            </a:extLst>
          </p:cNvPr>
          <p:cNvSpPr/>
          <p:nvPr/>
        </p:nvSpPr>
        <p:spPr>
          <a:xfrm>
            <a:off x="8836251" y="2356993"/>
            <a:ext cx="180000" cy="180000"/>
          </a:xfrm>
          <a:prstGeom prst="ellips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22" name="Ellipse 1021">
            <a:extLst>
              <a:ext uri="{FF2B5EF4-FFF2-40B4-BE49-F238E27FC236}">
                <a16:creationId xmlns:a16="http://schemas.microsoft.com/office/drawing/2014/main" id="{5F13982D-AE84-B85A-CBBC-547109F19143}"/>
              </a:ext>
            </a:extLst>
          </p:cNvPr>
          <p:cNvSpPr/>
          <p:nvPr/>
        </p:nvSpPr>
        <p:spPr>
          <a:xfrm>
            <a:off x="8836251" y="2905834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70C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23" name="ZoneTexte 1022">
            <a:extLst>
              <a:ext uri="{FF2B5EF4-FFF2-40B4-BE49-F238E27FC236}">
                <a16:creationId xmlns:a16="http://schemas.microsoft.com/office/drawing/2014/main" id="{C06F2DCE-80F0-4F36-2427-76771780E250}"/>
              </a:ext>
            </a:extLst>
          </p:cNvPr>
          <p:cNvSpPr txBox="1"/>
          <p:nvPr/>
        </p:nvSpPr>
        <p:spPr>
          <a:xfrm>
            <a:off x="7649992" y="294491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024" name="ZoneTexte 1023">
            <a:extLst>
              <a:ext uri="{FF2B5EF4-FFF2-40B4-BE49-F238E27FC236}">
                <a16:creationId xmlns:a16="http://schemas.microsoft.com/office/drawing/2014/main" id="{8CB85F07-CB73-4199-2A95-FDE87174E4E5}"/>
              </a:ext>
            </a:extLst>
          </p:cNvPr>
          <p:cNvSpPr txBox="1"/>
          <p:nvPr/>
        </p:nvSpPr>
        <p:spPr>
          <a:xfrm>
            <a:off x="3796245" y="294491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025" name="ZoneTexte 1024">
            <a:extLst>
              <a:ext uri="{FF2B5EF4-FFF2-40B4-BE49-F238E27FC236}">
                <a16:creationId xmlns:a16="http://schemas.microsoft.com/office/drawing/2014/main" id="{37172BF7-9032-868E-ACA9-8E34205F673D}"/>
              </a:ext>
            </a:extLst>
          </p:cNvPr>
          <p:cNvSpPr txBox="1"/>
          <p:nvPr/>
        </p:nvSpPr>
        <p:spPr>
          <a:xfrm>
            <a:off x="7936245" y="2426132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026" name="ZoneTexte 1025">
            <a:extLst>
              <a:ext uri="{FF2B5EF4-FFF2-40B4-BE49-F238E27FC236}">
                <a16:creationId xmlns:a16="http://schemas.microsoft.com/office/drawing/2014/main" id="{895BBC21-4648-1483-6FDD-8701A4528810}"/>
              </a:ext>
            </a:extLst>
          </p:cNvPr>
          <p:cNvSpPr txBox="1"/>
          <p:nvPr/>
        </p:nvSpPr>
        <p:spPr>
          <a:xfrm>
            <a:off x="3796245" y="2426132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027" name="ZoneTexte 1026">
            <a:extLst>
              <a:ext uri="{FF2B5EF4-FFF2-40B4-BE49-F238E27FC236}">
                <a16:creationId xmlns:a16="http://schemas.microsoft.com/office/drawing/2014/main" id="{5793FB5E-65A1-3E51-3247-802ACDC9F9FE}"/>
              </a:ext>
            </a:extLst>
          </p:cNvPr>
          <p:cNvSpPr txBox="1"/>
          <p:nvPr/>
        </p:nvSpPr>
        <p:spPr>
          <a:xfrm>
            <a:off x="8251257" y="186491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028" name="ZoneTexte 1027">
            <a:extLst>
              <a:ext uri="{FF2B5EF4-FFF2-40B4-BE49-F238E27FC236}">
                <a16:creationId xmlns:a16="http://schemas.microsoft.com/office/drawing/2014/main" id="{0CA399D8-63F0-8E8D-6AC0-F798D33C2B32}"/>
              </a:ext>
            </a:extLst>
          </p:cNvPr>
          <p:cNvSpPr txBox="1"/>
          <p:nvPr/>
        </p:nvSpPr>
        <p:spPr>
          <a:xfrm>
            <a:off x="6236421" y="134123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029" name="ZoneTexte 1028">
            <a:extLst>
              <a:ext uri="{FF2B5EF4-FFF2-40B4-BE49-F238E27FC236}">
                <a16:creationId xmlns:a16="http://schemas.microsoft.com/office/drawing/2014/main" id="{C3A02B10-A0D7-B6FB-BE5F-A64B4C0D0DFA}"/>
              </a:ext>
            </a:extLst>
          </p:cNvPr>
          <p:cNvSpPr txBox="1"/>
          <p:nvPr/>
        </p:nvSpPr>
        <p:spPr>
          <a:xfrm>
            <a:off x="8259966" y="814494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030" name="ZoneTexte 1029">
            <a:extLst>
              <a:ext uri="{FF2B5EF4-FFF2-40B4-BE49-F238E27FC236}">
                <a16:creationId xmlns:a16="http://schemas.microsoft.com/office/drawing/2014/main" id="{B29674EE-E67C-15A3-AEA5-0EF45E55541E}"/>
              </a:ext>
            </a:extLst>
          </p:cNvPr>
          <p:cNvSpPr txBox="1"/>
          <p:nvPr/>
        </p:nvSpPr>
        <p:spPr>
          <a:xfrm>
            <a:off x="8259966" y="1332522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cxnSp>
        <p:nvCxnSpPr>
          <p:cNvPr id="1031" name="Connecteur droit avec flèche 1030">
            <a:extLst>
              <a:ext uri="{FF2B5EF4-FFF2-40B4-BE49-F238E27FC236}">
                <a16:creationId xmlns:a16="http://schemas.microsoft.com/office/drawing/2014/main" id="{212471FA-59CA-733E-59FA-C2C70844119D}"/>
              </a:ext>
            </a:extLst>
          </p:cNvPr>
          <p:cNvCxnSpPr>
            <a:cxnSpLocks/>
          </p:cNvCxnSpPr>
          <p:nvPr/>
        </p:nvCxnSpPr>
        <p:spPr>
          <a:xfrm flipH="1">
            <a:off x="3838574" y="4890140"/>
            <a:ext cx="711133" cy="0"/>
          </a:xfrm>
          <a:prstGeom prst="straightConnector1">
            <a:avLst/>
          </a:prstGeom>
          <a:ln w="539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Connecteur droit avec flèche 1031">
            <a:extLst>
              <a:ext uri="{FF2B5EF4-FFF2-40B4-BE49-F238E27FC236}">
                <a16:creationId xmlns:a16="http://schemas.microsoft.com/office/drawing/2014/main" id="{27E6D558-8A5E-57BF-031F-B0991B2FB5B1}"/>
              </a:ext>
            </a:extLst>
          </p:cNvPr>
          <p:cNvCxnSpPr>
            <a:cxnSpLocks/>
          </p:cNvCxnSpPr>
          <p:nvPr/>
        </p:nvCxnSpPr>
        <p:spPr>
          <a:xfrm flipV="1">
            <a:off x="5030950" y="4667179"/>
            <a:ext cx="6297" cy="445923"/>
          </a:xfrm>
          <a:prstGeom prst="straightConnector1">
            <a:avLst/>
          </a:prstGeom>
          <a:ln w="539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cteur droit avec flèche 1032">
            <a:extLst>
              <a:ext uri="{FF2B5EF4-FFF2-40B4-BE49-F238E27FC236}">
                <a16:creationId xmlns:a16="http://schemas.microsoft.com/office/drawing/2014/main" id="{D0A904BC-13BA-80F3-B7D8-BC9E8D9ACF33}"/>
              </a:ext>
            </a:extLst>
          </p:cNvPr>
          <p:cNvCxnSpPr>
            <a:cxnSpLocks/>
          </p:cNvCxnSpPr>
          <p:nvPr/>
        </p:nvCxnSpPr>
        <p:spPr>
          <a:xfrm flipV="1">
            <a:off x="5526713" y="4714644"/>
            <a:ext cx="694694" cy="350993"/>
          </a:xfrm>
          <a:prstGeom prst="straightConnector1">
            <a:avLst/>
          </a:prstGeom>
          <a:ln w="539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4" name="ZoneTexte 1033">
            <a:extLst>
              <a:ext uri="{FF2B5EF4-FFF2-40B4-BE49-F238E27FC236}">
                <a16:creationId xmlns:a16="http://schemas.microsoft.com/office/drawing/2014/main" id="{AFEF5171-20B1-1E36-7695-3705D1C5F97D}"/>
              </a:ext>
            </a:extLst>
          </p:cNvPr>
          <p:cNvSpPr txBox="1"/>
          <p:nvPr/>
        </p:nvSpPr>
        <p:spPr>
          <a:xfrm>
            <a:off x="8341199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1035" name="ZoneTexte 1034">
            <a:extLst>
              <a:ext uri="{FF2B5EF4-FFF2-40B4-BE49-F238E27FC236}">
                <a16:creationId xmlns:a16="http://schemas.microsoft.com/office/drawing/2014/main" id="{85410913-2971-39F7-4398-BDDCB0C1B482}"/>
              </a:ext>
            </a:extLst>
          </p:cNvPr>
          <p:cNvSpPr txBox="1"/>
          <p:nvPr/>
        </p:nvSpPr>
        <p:spPr>
          <a:xfrm>
            <a:off x="8521257" y="293907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036" name="ZoneTexte 1035">
            <a:extLst>
              <a:ext uri="{FF2B5EF4-FFF2-40B4-BE49-F238E27FC236}">
                <a16:creationId xmlns:a16="http://schemas.microsoft.com/office/drawing/2014/main" id="{0A627179-D3D7-BEF1-FDC1-7EEAAC50EB83}"/>
              </a:ext>
            </a:extLst>
          </p:cNvPr>
          <p:cNvSpPr txBox="1"/>
          <p:nvPr/>
        </p:nvSpPr>
        <p:spPr>
          <a:xfrm>
            <a:off x="8521257" y="242825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cxnSp>
        <p:nvCxnSpPr>
          <p:cNvPr id="1037" name="Connecteur droit 1036">
            <a:extLst>
              <a:ext uri="{FF2B5EF4-FFF2-40B4-BE49-F238E27FC236}">
                <a16:creationId xmlns:a16="http://schemas.microsoft.com/office/drawing/2014/main" id="{8430FD77-1DE0-A442-C6BF-92ED77A3E2E6}"/>
              </a:ext>
            </a:extLst>
          </p:cNvPr>
          <p:cNvCxnSpPr>
            <a:cxnSpLocks/>
          </p:cNvCxnSpPr>
          <p:nvPr/>
        </p:nvCxnSpPr>
        <p:spPr>
          <a:xfrm>
            <a:off x="7951304" y="2995834"/>
            <a:ext cx="389953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Connecteur droit 1037">
            <a:extLst>
              <a:ext uri="{FF2B5EF4-FFF2-40B4-BE49-F238E27FC236}">
                <a16:creationId xmlns:a16="http://schemas.microsoft.com/office/drawing/2014/main" id="{A23C6921-1791-57CA-8852-6DEF2BFAF456}"/>
              </a:ext>
            </a:extLst>
          </p:cNvPr>
          <p:cNvCxnSpPr>
            <a:cxnSpLocks/>
          </p:cNvCxnSpPr>
          <p:nvPr/>
        </p:nvCxnSpPr>
        <p:spPr>
          <a:xfrm>
            <a:off x="8161257" y="2445448"/>
            <a:ext cx="180000" cy="309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Connecteur droit 1038">
            <a:extLst>
              <a:ext uri="{FF2B5EF4-FFF2-40B4-BE49-F238E27FC236}">
                <a16:creationId xmlns:a16="http://schemas.microsoft.com/office/drawing/2014/main" id="{2EA7FEDD-9DCF-03BE-513A-22C9C383BD05}"/>
              </a:ext>
            </a:extLst>
          </p:cNvPr>
          <p:cNvCxnSpPr>
            <a:cxnSpLocks/>
          </p:cNvCxnSpPr>
          <p:nvPr/>
        </p:nvCxnSpPr>
        <p:spPr>
          <a:xfrm>
            <a:off x="8251257" y="2905834"/>
            <a:ext cx="0" cy="18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1" name="Connecteur droit 1040">
            <a:extLst>
              <a:ext uri="{FF2B5EF4-FFF2-40B4-BE49-F238E27FC236}">
                <a16:creationId xmlns:a16="http://schemas.microsoft.com/office/drawing/2014/main" id="{C0967B04-3589-A6FF-0FB8-7BD853A4941E}"/>
              </a:ext>
            </a:extLst>
          </p:cNvPr>
          <p:cNvCxnSpPr>
            <a:cxnSpLocks/>
          </p:cNvCxnSpPr>
          <p:nvPr/>
        </p:nvCxnSpPr>
        <p:spPr>
          <a:xfrm>
            <a:off x="7396257" y="851519"/>
            <a:ext cx="675028" cy="2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2" name="Ellipse 1041">
            <a:extLst>
              <a:ext uri="{FF2B5EF4-FFF2-40B4-BE49-F238E27FC236}">
                <a16:creationId xmlns:a16="http://schemas.microsoft.com/office/drawing/2014/main" id="{403D752D-2CA8-412B-38CF-B949A10A9199}"/>
              </a:ext>
            </a:extLst>
          </p:cNvPr>
          <p:cNvSpPr/>
          <p:nvPr/>
        </p:nvSpPr>
        <p:spPr>
          <a:xfrm>
            <a:off x="7553721" y="761529"/>
            <a:ext cx="180000" cy="180000"/>
          </a:xfrm>
          <a:prstGeom prst="ellips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43" name="ZoneTexte 1042">
            <a:extLst>
              <a:ext uri="{FF2B5EF4-FFF2-40B4-BE49-F238E27FC236}">
                <a16:creationId xmlns:a16="http://schemas.microsoft.com/office/drawing/2014/main" id="{35A338EE-66FB-3619-4772-29699231DD41}"/>
              </a:ext>
            </a:extLst>
          </p:cNvPr>
          <p:cNvSpPr txBox="1"/>
          <p:nvPr/>
        </p:nvSpPr>
        <p:spPr>
          <a:xfrm>
            <a:off x="5371257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F</a:t>
            </a:r>
          </a:p>
        </p:txBody>
      </p:sp>
      <p:sp>
        <p:nvSpPr>
          <p:cNvPr id="1044" name="ZoneTexte 1043">
            <a:extLst>
              <a:ext uri="{FF2B5EF4-FFF2-40B4-BE49-F238E27FC236}">
                <a16:creationId xmlns:a16="http://schemas.microsoft.com/office/drawing/2014/main" id="{EEF50D17-ACDB-2D38-77A5-C5419965B7D5}"/>
              </a:ext>
            </a:extLst>
          </p:cNvPr>
          <p:cNvSpPr txBox="1"/>
          <p:nvPr/>
        </p:nvSpPr>
        <p:spPr>
          <a:xfrm>
            <a:off x="5127908" y="293907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045" name="ZoneTexte 1044">
            <a:extLst>
              <a:ext uri="{FF2B5EF4-FFF2-40B4-BE49-F238E27FC236}">
                <a16:creationId xmlns:a16="http://schemas.microsoft.com/office/drawing/2014/main" id="{42A7EA70-CDE5-E544-C1E2-AD89270D66BD}"/>
              </a:ext>
            </a:extLst>
          </p:cNvPr>
          <p:cNvSpPr txBox="1"/>
          <p:nvPr/>
        </p:nvSpPr>
        <p:spPr>
          <a:xfrm>
            <a:off x="5506257" y="2428251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046" name="ZoneTexte 1045">
            <a:extLst>
              <a:ext uri="{FF2B5EF4-FFF2-40B4-BE49-F238E27FC236}">
                <a16:creationId xmlns:a16="http://schemas.microsoft.com/office/drawing/2014/main" id="{4AEA8348-1153-9FDC-95C3-C075ABF7FD57}"/>
              </a:ext>
            </a:extLst>
          </p:cNvPr>
          <p:cNvSpPr txBox="1"/>
          <p:nvPr/>
        </p:nvSpPr>
        <p:spPr>
          <a:xfrm>
            <a:off x="6091259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047" name="ZoneTexte 1046">
            <a:extLst>
              <a:ext uri="{FF2B5EF4-FFF2-40B4-BE49-F238E27FC236}">
                <a16:creationId xmlns:a16="http://schemas.microsoft.com/office/drawing/2014/main" id="{79860144-D1D3-8D36-AFA0-1DAE08D5F7D2}"/>
              </a:ext>
            </a:extLst>
          </p:cNvPr>
          <p:cNvSpPr txBox="1"/>
          <p:nvPr/>
        </p:nvSpPr>
        <p:spPr>
          <a:xfrm>
            <a:off x="6271317" y="2933247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1048" name="ZoneTexte 1047">
            <a:extLst>
              <a:ext uri="{FF2B5EF4-FFF2-40B4-BE49-F238E27FC236}">
                <a16:creationId xmlns:a16="http://schemas.microsoft.com/office/drawing/2014/main" id="{A018C825-7532-BA02-1B56-DD2BB5E9F6CB}"/>
              </a:ext>
            </a:extLst>
          </p:cNvPr>
          <p:cNvSpPr txBox="1"/>
          <p:nvPr/>
        </p:nvSpPr>
        <p:spPr>
          <a:xfrm>
            <a:off x="6271317" y="242698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cxnSp>
        <p:nvCxnSpPr>
          <p:cNvPr id="1049" name="Connecteur droit 1048">
            <a:extLst>
              <a:ext uri="{FF2B5EF4-FFF2-40B4-BE49-F238E27FC236}">
                <a16:creationId xmlns:a16="http://schemas.microsoft.com/office/drawing/2014/main" id="{E1242FAA-CFA9-1C0C-6E62-CF015196D770}"/>
              </a:ext>
            </a:extLst>
          </p:cNvPr>
          <p:cNvCxnSpPr>
            <a:cxnSpLocks/>
          </p:cNvCxnSpPr>
          <p:nvPr/>
        </p:nvCxnSpPr>
        <p:spPr>
          <a:xfrm>
            <a:off x="5390000" y="2995834"/>
            <a:ext cx="70723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Connecteur droit 1049">
            <a:extLst>
              <a:ext uri="{FF2B5EF4-FFF2-40B4-BE49-F238E27FC236}">
                <a16:creationId xmlns:a16="http://schemas.microsoft.com/office/drawing/2014/main" id="{7C65013A-5886-5C75-2580-7C6E21EC7B67}"/>
              </a:ext>
            </a:extLst>
          </p:cNvPr>
          <p:cNvCxnSpPr>
            <a:cxnSpLocks/>
          </p:cNvCxnSpPr>
          <p:nvPr/>
        </p:nvCxnSpPr>
        <p:spPr>
          <a:xfrm flipV="1">
            <a:off x="5696345" y="2443646"/>
            <a:ext cx="394972" cy="6695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Connecteur droit 1050">
            <a:extLst>
              <a:ext uri="{FF2B5EF4-FFF2-40B4-BE49-F238E27FC236}">
                <a16:creationId xmlns:a16="http://schemas.microsoft.com/office/drawing/2014/main" id="{CD886B87-94BA-AC42-99CD-848E2FA5592E}"/>
              </a:ext>
            </a:extLst>
          </p:cNvPr>
          <p:cNvCxnSpPr>
            <a:cxnSpLocks/>
          </p:cNvCxnSpPr>
          <p:nvPr/>
        </p:nvCxnSpPr>
        <p:spPr>
          <a:xfrm>
            <a:off x="5956257" y="2905834"/>
            <a:ext cx="0" cy="18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Connecteur droit 1052">
            <a:extLst>
              <a:ext uri="{FF2B5EF4-FFF2-40B4-BE49-F238E27FC236}">
                <a16:creationId xmlns:a16="http://schemas.microsoft.com/office/drawing/2014/main" id="{8743A8FB-4F72-9F98-85D4-0F9CEAD23B03}"/>
              </a:ext>
            </a:extLst>
          </p:cNvPr>
          <p:cNvCxnSpPr>
            <a:cxnSpLocks/>
          </p:cNvCxnSpPr>
          <p:nvPr/>
        </p:nvCxnSpPr>
        <p:spPr>
          <a:xfrm>
            <a:off x="4065721" y="2995834"/>
            <a:ext cx="88235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" name="Connecteur droit 1056">
            <a:extLst>
              <a:ext uri="{FF2B5EF4-FFF2-40B4-BE49-F238E27FC236}">
                <a16:creationId xmlns:a16="http://schemas.microsoft.com/office/drawing/2014/main" id="{ABC28EE8-E29E-EF38-A2AC-0FDB38709354}"/>
              </a:ext>
            </a:extLst>
          </p:cNvPr>
          <p:cNvCxnSpPr>
            <a:cxnSpLocks/>
          </p:cNvCxnSpPr>
          <p:nvPr/>
        </p:nvCxnSpPr>
        <p:spPr>
          <a:xfrm>
            <a:off x="8400300" y="851529"/>
            <a:ext cx="160766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8" name="Flèche : droite 1057">
            <a:extLst>
              <a:ext uri="{FF2B5EF4-FFF2-40B4-BE49-F238E27FC236}">
                <a16:creationId xmlns:a16="http://schemas.microsoft.com/office/drawing/2014/main" id="{94F7B5B1-13BE-F303-0D14-C2B08C5CA479}"/>
              </a:ext>
            </a:extLst>
          </p:cNvPr>
          <p:cNvSpPr/>
          <p:nvPr/>
        </p:nvSpPr>
        <p:spPr>
          <a:xfrm rot="10800000">
            <a:off x="4107098" y="3036392"/>
            <a:ext cx="360001" cy="191968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sp>
        <p:nvSpPr>
          <p:cNvPr id="1059" name="Flèche : droite 1058">
            <a:extLst>
              <a:ext uri="{FF2B5EF4-FFF2-40B4-BE49-F238E27FC236}">
                <a16:creationId xmlns:a16="http://schemas.microsoft.com/office/drawing/2014/main" id="{6864EAC9-0A5A-9876-D5E9-DB53FEFE0F7C}"/>
              </a:ext>
            </a:extLst>
          </p:cNvPr>
          <p:cNvSpPr/>
          <p:nvPr/>
        </p:nvSpPr>
        <p:spPr>
          <a:xfrm>
            <a:off x="4156257" y="2494911"/>
            <a:ext cx="360001" cy="191968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1060" name="Ellipse 1059">
            <a:extLst>
              <a:ext uri="{FF2B5EF4-FFF2-40B4-BE49-F238E27FC236}">
                <a16:creationId xmlns:a16="http://schemas.microsoft.com/office/drawing/2014/main" id="{6ABA846E-EA77-6DA6-5D68-D84783334B91}"/>
              </a:ext>
            </a:extLst>
          </p:cNvPr>
          <p:cNvSpPr/>
          <p:nvPr/>
        </p:nvSpPr>
        <p:spPr>
          <a:xfrm>
            <a:off x="3930054" y="1279557"/>
            <a:ext cx="180000" cy="180000"/>
          </a:xfrm>
          <a:prstGeom prst="ellipse">
            <a:avLst/>
          </a:prstGeom>
          <a:solidFill>
            <a:schemeClr val="bg2">
              <a:lumMod val="2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061" name="Ellipse 1060">
            <a:extLst>
              <a:ext uri="{FF2B5EF4-FFF2-40B4-BE49-F238E27FC236}">
                <a16:creationId xmlns:a16="http://schemas.microsoft.com/office/drawing/2014/main" id="{DC071C02-4B4A-CD91-0C69-A0708DFDF653}"/>
              </a:ext>
            </a:extLst>
          </p:cNvPr>
          <p:cNvSpPr/>
          <p:nvPr/>
        </p:nvSpPr>
        <p:spPr>
          <a:xfrm>
            <a:off x="7910937" y="811929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1062" name="Ellipse 1061">
            <a:extLst>
              <a:ext uri="{FF2B5EF4-FFF2-40B4-BE49-F238E27FC236}">
                <a16:creationId xmlns:a16="http://schemas.microsoft.com/office/drawing/2014/main" id="{9B1216A2-11FD-99F3-C4F9-8605F8487143}"/>
              </a:ext>
            </a:extLst>
          </p:cNvPr>
          <p:cNvSpPr/>
          <p:nvPr/>
        </p:nvSpPr>
        <p:spPr>
          <a:xfrm>
            <a:off x="6721257" y="1329957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1063" name="Ellipse 1062">
            <a:extLst>
              <a:ext uri="{FF2B5EF4-FFF2-40B4-BE49-F238E27FC236}">
                <a16:creationId xmlns:a16="http://schemas.microsoft.com/office/drawing/2014/main" id="{C59163B7-18F2-8495-5F1D-3A392B8449FB}"/>
              </a:ext>
            </a:extLst>
          </p:cNvPr>
          <p:cNvSpPr/>
          <p:nvPr/>
        </p:nvSpPr>
        <p:spPr>
          <a:xfrm>
            <a:off x="6721257" y="2956234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sp>
        <p:nvSpPr>
          <p:cNvPr id="1064" name="Ellipse 1063">
            <a:extLst>
              <a:ext uri="{FF2B5EF4-FFF2-40B4-BE49-F238E27FC236}">
                <a16:creationId xmlns:a16="http://schemas.microsoft.com/office/drawing/2014/main" id="{3F2B675B-5D23-52EB-D1E7-525512E40E2B}"/>
              </a:ext>
            </a:extLst>
          </p:cNvPr>
          <p:cNvSpPr/>
          <p:nvPr/>
        </p:nvSpPr>
        <p:spPr>
          <a:xfrm>
            <a:off x="8623213" y="2407393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1065" name="Ellipse 1064">
            <a:extLst>
              <a:ext uri="{FF2B5EF4-FFF2-40B4-BE49-F238E27FC236}">
                <a16:creationId xmlns:a16="http://schemas.microsoft.com/office/drawing/2014/main" id="{7738E7FD-525F-ADA5-9380-6A2F78A46675}"/>
              </a:ext>
            </a:extLst>
          </p:cNvPr>
          <p:cNvSpPr/>
          <p:nvPr/>
        </p:nvSpPr>
        <p:spPr>
          <a:xfrm>
            <a:off x="9766106" y="2956234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cxnSp>
        <p:nvCxnSpPr>
          <p:cNvPr id="1066" name="Connecteur droit 1065">
            <a:extLst>
              <a:ext uri="{FF2B5EF4-FFF2-40B4-BE49-F238E27FC236}">
                <a16:creationId xmlns:a16="http://schemas.microsoft.com/office/drawing/2014/main" id="{E37D6287-5F77-B219-7A51-19AC7E72BE08}"/>
              </a:ext>
            </a:extLst>
          </p:cNvPr>
          <p:cNvCxnSpPr>
            <a:cxnSpLocks/>
          </p:cNvCxnSpPr>
          <p:nvPr/>
        </p:nvCxnSpPr>
        <p:spPr>
          <a:xfrm>
            <a:off x="7392930" y="761529"/>
            <a:ext cx="0" cy="180000"/>
          </a:xfrm>
          <a:prstGeom prst="line">
            <a:avLst/>
          </a:prstGeom>
          <a:ln w="2222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7" name="ZoneTexte 1066">
            <a:extLst>
              <a:ext uri="{FF2B5EF4-FFF2-40B4-BE49-F238E27FC236}">
                <a16:creationId xmlns:a16="http://schemas.microsoft.com/office/drawing/2014/main" id="{58AFF7EA-7EAD-B957-0D81-D52C7906387F}"/>
              </a:ext>
            </a:extLst>
          </p:cNvPr>
          <p:cNvSpPr txBox="1"/>
          <p:nvPr/>
        </p:nvSpPr>
        <p:spPr>
          <a:xfrm>
            <a:off x="3827669" y="3162997"/>
            <a:ext cx="24189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>
                <a:latin typeface="Bookman Old Style" panose="02050604050505020204" pitchFamily="18" charset="0"/>
                <a:cs typeface="Arial" panose="020B0604020202020204" pitchFamily="34" charset="0"/>
              </a:rPr>
              <a:t>Terminal Container</a:t>
            </a:r>
          </a:p>
        </p:txBody>
      </p:sp>
      <p:sp>
        <p:nvSpPr>
          <p:cNvPr id="1068" name="ZoneTexte 1067">
            <a:extLst>
              <a:ext uri="{FF2B5EF4-FFF2-40B4-BE49-F238E27FC236}">
                <a16:creationId xmlns:a16="http://schemas.microsoft.com/office/drawing/2014/main" id="{5FEF5B85-E5F7-0A3C-D0D1-0C7C2F201ACA}"/>
              </a:ext>
            </a:extLst>
          </p:cNvPr>
          <p:cNvSpPr txBox="1"/>
          <p:nvPr/>
        </p:nvSpPr>
        <p:spPr>
          <a:xfrm>
            <a:off x="6513094" y="3166844"/>
            <a:ext cx="216568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>
                <a:latin typeface="Bookman Old Style" panose="02050604050505020204" pitchFamily="18" charset="0"/>
                <a:cs typeface="Arial" panose="020B0604020202020204" pitchFamily="34" charset="0"/>
              </a:rPr>
              <a:t>Alimentation Principale</a:t>
            </a:r>
          </a:p>
        </p:txBody>
      </p:sp>
      <p:cxnSp>
        <p:nvCxnSpPr>
          <p:cNvPr id="1069" name="Connecteur droit 1068">
            <a:extLst>
              <a:ext uri="{FF2B5EF4-FFF2-40B4-BE49-F238E27FC236}">
                <a16:creationId xmlns:a16="http://schemas.microsoft.com/office/drawing/2014/main" id="{8FB1ABD2-A824-8EAB-63F3-A0DAB64F495E}"/>
              </a:ext>
            </a:extLst>
          </p:cNvPr>
          <p:cNvCxnSpPr>
            <a:cxnSpLocks/>
          </p:cNvCxnSpPr>
          <p:nvPr/>
        </p:nvCxnSpPr>
        <p:spPr>
          <a:xfrm>
            <a:off x="4972890" y="851529"/>
            <a:ext cx="733304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0" name="Connecteur droit 1069">
            <a:extLst>
              <a:ext uri="{FF2B5EF4-FFF2-40B4-BE49-F238E27FC236}">
                <a16:creationId xmlns:a16="http://schemas.microsoft.com/office/drawing/2014/main" id="{BE1E3D5B-8CC2-23B2-F73A-16CE3925E4E9}"/>
              </a:ext>
            </a:extLst>
          </p:cNvPr>
          <p:cNvCxnSpPr>
            <a:cxnSpLocks/>
          </p:cNvCxnSpPr>
          <p:nvPr/>
        </p:nvCxnSpPr>
        <p:spPr>
          <a:xfrm>
            <a:off x="6066194" y="851529"/>
            <a:ext cx="640089" cy="0"/>
          </a:xfrm>
          <a:prstGeom prst="line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1" name="ZoneTexte 1070">
            <a:extLst>
              <a:ext uri="{FF2B5EF4-FFF2-40B4-BE49-F238E27FC236}">
                <a16:creationId xmlns:a16="http://schemas.microsoft.com/office/drawing/2014/main" id="{0B563207-924C-838C-D7CF-2F05B94931A2}"/>
              </a:ext>
            </a:extLst>
          </p:cNvPr>
          <p:cNvSpPr txBox="1"/>
          <p:nvPr/>
        </p:nvSpPr>
        <p:spPr>
          <a:xfrm>
            <a:off x="5868776" y="823203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cxnSp>
        <p:nvCxnSpPr>
          <p:cNvPr id="1072" name="Connecteur droit 1071">
            <a:extLst>
              <a:ext uri="{FF2B5EF4-FFF2-40B4-BE49-F238E27FC236}">
                <a16:creationId xmlns:a16="http://schemas.microsoft.com/office/drawing/2014/main" id="{7E4E0DEE-9048-ACB6-2AA4-055611860039}"/>
              </a:ext>
            </a:extLst>
          </p:cNvPr>
          <p:cNvCxnSpPr>
            <a:cxnSpLocks/>
          </p:cNvCxnSpPr>
          <p:nvPr/>
        </p:nvCxnSpPr>
        <p:spPr>
          <a:xfrm>
            <a:off x="6712331" y="761529"/>
            <a:ext cx="0" cy="180000"/>
          </a:xfrm>
          <a:prstGeom prst="line">
            <a:avLst/>
          </a:prstGeom>
          <a:ln w="2222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3" name="Connecteur droit 1072">
            <a:extLst>
              <a:ext uri="{FF2B5EF4-FFF2-40B4-BE49-F238E27FC236}">
                <a16:creationId xmlns:a16="http://schemas.microsoft.com/office/drawing/2014/main" id="{A2CFE366-95FE-580A-B662-3BC244D124E2}"/>
              </a:ext>
            </a:extLst>
          </p:cNvPr>
          <p:cNvCxnSpPr>
            <a:cxnSpLocks/>
          </p:cNvCxnSpPr>
          <p:nvPr/>
        </p:nvCxnSpPr>
        <p:spPr>
          <a:xfrm>
            <a:off x="4979915" y="761529"/>
            <a:ext cx="0" cy="180000"/>
          </a:xfrm>
          <a:prstGeom prst="line">
            <a:avLst/>
          </a:prstGeom>
          <a:ln w="2222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4" name="Ellipse 1073">
            <a:extLst>
              <a:ext uri="{FF2B5EF4-FFF2-40B4-BE49-F238E27FC236}">
                <a16:creationId xmlns:a16="http://schemas.microsoft.com/office/drawing/2014/main" id="{054D1BD3-41A3-DCEE-ECC2-B9034D7CE80A}"/>
              </a:ext>
            </a:extLst>
          </p:cNvPr>
          <p:cNvSpPr/>
          <p:nvPr/>
        </p:nvSpPr>
        <p:spPr>
          <a:xfrm>
            <a:off x="3930051" y="762463"/>
            <a:ext cx="179393" cy="178133"/>
          </a:xfrm>
          <a:prstGeom prst="ellipse">
            <a:avLst/>
          </a:prstGeom>
          <a:solidFill>
            <a:srgbClr val="3B3838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075" name="Connecteur droit 1074">
            <a:extLst>
              <a:ext uri="{FF2B5EF4-FFF2-40B4-BE49-F238E27FC236}">
                <a16:creationId xmlns:a16="http://schemas.microsoft.com/office/drawing/2014/main" id="{6CB2D99A-D90D-0BAB-2169-85BBFF4FEAB4}"/>
              </a:ext>
            </a:extLst>
          </p:cNvPr>
          <p:cNvCxnSpPr>
            <a:cxnSpLocks/>
          </p:cNvCxnSpPr>
          <p:nvPr/>
        </p:nvCxnSpPr>
        <p:spPr>
          <a:xfrm>
            <a:off x="4291396" y="136955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" name="Connecteur droit 1075">
            <a:extLst>
              <a:ext uri="{FF2B5EF4-FFF2-40B4-BE49-F238E27FC236}">
                <a16:creationId xmlns:a16="http://schemas.microsoft.com/office/drawing/2014/main" id="{EEBBFE2C-1062-1792-5A29-77EF2440E1C9}"/>
              </a:ext>
            </a:extLst>
          </p:cNvPr>
          <p:cNvCxnSpPr>
            <a:cxnSpLocks/>
          </p:cNvCxnSpPr>
          <p:nvPr/>
        </p:nvCxnSpPr>
        <p:spPr>
          <a:xfrm flipV="1">
            <a:off x="4381396" y="127955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Connecteur droit 1076">
            <a:extLst>
              <a:ext uri="{FF2B5EF4-FFF2-40B4-BE49-F238E27FC236}">
                <a16:creationId xmlns:a16="http://schemas.microsoft.com/office/drawing/2014/main" id="{CCBAC49C-026F-3E8F-A469-B2865D2EDF27}"/>
              </a:ext>
            </a:extLst>
          </p:cNvPr>
          <p:cNvCxnSpPr>
            <a:cxnSpLocks/>
          </p:cNvCxnSpPr>
          <p:nvPr/>
        </p:nvCxnSpPr>
        <p:spPr>
          <a:xfrm>
            <a:off x="8152957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8" name="Connecteur droit 1077">
            <a:extLst>
              <a:ext uri="{FF2B5EF4-FFF2-40B4-BE49-F238E27FC236}">
                <a16:creationId xmlns:a16="http://schemas.microsoft.com/office/drawing/2014/main" id="{AED04A22-1439-D9F7-1039-11EA9D273865}"/>
              </a:ext>
            </a:extLst>
          </p:cNvPr>
          <p:cNvCxnSpPr>
            <a:cxnSpLocks/>
          </p:cNvCxnSpPr>
          <p:nvPr/>
        </p:nvCxnSpPr>
        <p:spPr>
          <a:xfrm flipV="1">
            <a:off x="8242957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9" name="Connecteur droit 1078">
            <a:extLst>
              <a:ext uri="{FF2B5EF4-FFF2-40B4-BE49-F238E27FC236}">
                <a16:creationId xmlns:a16="http://schemas.microsoft.com/office/drawing/2014/main" id="{B69864FB-B9DC-76AC-A1CD-EFC683907C62}"/>
              </a:ext>
            </a:extLst>
          </p:cNvPr>
          <p:cNvCxnSpPr>
            <a:cxnSpLocks/>
          </p:cNvCxnSpPr>
          <p:nvPr/>
        </p:nvCxnSpPr>
        <p:spPr>
          <a:xfrm>
            <a:off x="8161652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Connecteur droit 1079">
            <a:extLst>
              <a:ext uri="{FF2B5EF4-FFF2-40B4-BE49-F238E27FC236}">
                <a16:creationId xmlns:a16="http://schemas.microsoft.com/office/drawing/2014/main" id="{EC60A4E2-8425-9ACF-7B5E-852556AED0B6}"/>
              </a:ext>
            </a:extLst>
          </p:cNvPr>
          <p:cNvCxnSpPr>
            <a:cxnSpLocks/>
          </p:cNvCxnSpPr>
          <p:nvPr/>
        </p:nvCxnSpPr>
        <p:spPr>
          <a:xfrm flipV="1">
            <a:off x="8251652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1" name="Connecteur droit 1080">
            <a:extLst>
              <a:ext uri="{FF2B5EF4-FFF2-40B4-BE49-F238E27FC236}">
                <a16:creationId xmlns:a16="http://schemas.microsoft.com/office/drawing/2014/main" id="{E222A58E-302D-CA7A-61F2-2C20C5B0F33D}"/>
              </a:ext>
            </a:extLst>
          </p:cNvPr>
          <p:cNvCxnSpPr>
            <a:cxnSpLocks/>
          </p:cNvCxnSpPr>
          <p:nvPr/>
        </p:nvCxnSpPr>
        <p:spPr>
          <a:xfrm>
            <a:off x="4606283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Connecteur droit 1081">
            <a:extLst>
              <a:ext uri="{FF2B5EF4-FFF2-40B4-BE49-F238E27FC236}">
                <a16:creationId xmlns:a16="http://schemas.microsoft.com/office/drawing/2014/main" id="{0C588833-9F6A-0224-D337-0A8C24D5A5B7}"/>
              </a:ext>
            </a:extLst>
          </p:cNvPr>
          <p:cNvCxnSpPr>
            <a:cxnSpLocks/>
          </p:cNvCxnSpPr>
          <p:nvPr/>
        </p:nvCxnSpPr>
        <p:spPr>
          <a:xfrm flipV="1">
            <a:off x="4696283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3" name="Connecteur droit 1082">
            <a:extLst>
              <a:ext uri="{FF2B5EF4-FFF2-40B4-BE49-F238E27FC236}">
                <a16:creationId xmlns:a16="http://schemas.microsoft.com/office/drawing/2014/main" id="{6D614EA7-281C-9134-1742-D09CC34CE614}"/>
              </a:ext>
            </a:extLst>
          </p:cNvPr>
          <p:cNvCxnSpPr>
            <a:cxnSpLocks/>
          </p:cNvCxnSpPr>
          <p:nvPr/>
        </p:nvCxnSpPr>
        <p:spPr>
          <a:xfrm>
            <a:off x="7036134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4" name="Connecteur droit 1083">
            <a:extLst>
              <a:ext uri="{FF2B5EF4-FFF2-40B4-BE49-F238E27FC236}">
                <a16:creationId xmlns:a16="http://schemas.microsoft.com/office/drawing/2014/main" id="{22FA1C54-A8AE-E242-BD99-277E8A585FC5}"/>
              </a:ext>
            </a:extLst>
          </p:cNvPr>
          <p:cNvCxnSpPr>
            <a:cxnSpLocks/>
          </p:cNvCxnSpPr>
          <p:nvPr/>
        </p:nvCxnSpPr>
        <p:spPr>
          <a:xfrm flipV="1">
            <a:off x="7126134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5" name="Connecteur droit 1084">
            <a:extLst>
              <a:ext uri="{FF2B5EF4-FFF2-40B4-BE49-F238E27FC236}">
                <a16:creationId xmlns:a16="http://schemas.microsoft.com/office/drawing/2014/main" id="{66CB2FA6-D508-9860-F576-4AE36B2319AE}"/>
              </a:ext>
            </a:extLst>
          </p:cNvPr>
          <p:cNvCxnSpPr>
            <a:cxnSpLocks/>
          </p:cNvCxnSpPr>
          <p:nvPr/>
        </p:nvCxnSpPr>
        <p:spPr>
          <a:xfrm>
            <a:off x="7036054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6" name="Connecteur droit 1085">
            <a:extLst>
              <a:ext uri="{FF2B5EF4-FFF2-40B4-BE49-F238E27FC236}">
                <a16:creationId xmlns:a16="http://schemas.microsoft.com/office/drawing/2014/main" id="{12FE8E43-9F2E-462C-C9EA-5639FD1C1946}"/>
              </a:ext>
            </a:extLst>
          </p:cNvPr>
          <p:cNvCxnSpPr>
            <a:cxnSpLocks/>
          </p:cNvCxnSpPr>
          <p:nvPr/>
        </p:nvCxnSpPr>
        <p:spPr>
          <a:xfrm flipV="1">
            <a:off x="7126054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7" name="Connecteur droit 1086">
            <a:extLst>
              <a:ext uri="{FF2B5EF4-FFF2-40B4-BE49-F238E27FC236}">
                <a16:creationId xmlns:a16="http://schemas.microsoft.com/office/drawing/2014/main" id="{1D463506-1775-9882-8016-9A088A3AD27C}"/>
              </a:ext>
            </a:extLst>
          </p:cNvPr>
          <p:cNvCxnSpPr>
            <a:cxnSpLocks/>
          </p:cNvCxnSpPr>
          <p:nvPr/>
        </p:nvCxnSpPr>
        <p:spPr>
          <a:xfrm>
            <a:off x="7036054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8" name="Connecteur droit 1087">
            <a:extLst>
              <a:ext uri="{FF2B5EF4-FFF2-40B4-BE49-F238E27FC236}">
                <a16:creationId xmlns:a16="http://schemas.microsoft.com/office/drawing/2014/main" id="{A3F78393-A7D3-4E8A-F217-74CB227B3611}"/>
              </a:ext>
            </a:extLst>
          </p:cNvPr>
          <p:cNvCxnSpPr>
            <a:cxnSpLocks/>
          </p:cNvCxnSpPr>
          <p:nvPr/>
        </p:nvCxnSpPr>
        <p:spPr>
          <a:xfrm flipV="1">
            <a:off x="7126054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9" name="Connecteur droit 1088">
            <a:extLst>
              <a:ext uri="{FF2B5EF4-FFF2-40B4-BE49-F238E27FC236}">
                <a16:creationId xmlns:a16="http://schemas.microsoft.com/office/drawing/2014/main" id="{301C4E49-66BB-757B-D815-32ADC30582C1}"/>
              </a:ext>
            </a:extLst>
          </p:cNvPr>
          <p:cNvCxnSpPr>
            <a:cxnSpLocks/>
          </p:cNvCxnSpPr>
          <p:nvPr/>
        </p:nvCxnSpPr>
        <p:spPr>
          <a:xfrm>
            <a:off x="9325241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0" name="Connecteur droit 1089">
            <a:extLst>
              <a:ext uri="{FF2B5EF4-FFF2-40B4-BE49-F238E27FC236}">
                <a16:creationId xmlns:a16="http://schemas.microsoft.com/office/drawing/2014/main" id="{DAA6D044-6AF7-CBE0-4472-8F5027DA2316}"/>
              </a:ext>
            </a:extLst>
          </p:cNvPr>
          <p:cNvCxnSpPr>
            <a:cxnSpLocks/>
          </p:cNvCxnSpPr>
          <p:nvPr/>
        </p:nvCxnSpPr>
        <p:spPr>
          <a:xfrm flipV="1">
            <a:off x="9415241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1" name="Connecteur droit 1090">
            <a:extLst>
              <a:ext uri="{FF2B5EF4-FFF2-40B4-BE49-F238E27FC236}">
                <a16:creationId xmlns:a16="http://schemas.microsoft.com/office/drawing/2014/main" id="{AF9B0065-4113-5342-B688-937E1B815C62}"/>
              </a:ext>
            </a:extLst>
          </p:cNvPr>
          <p:cNvCxnSpPr>
            <a:cxnSpLocks/>
          </p:cNvCxnSpPr>
          <p:nvPr/>
        </p:nvCxnSpPr>
        <p:spPr>
          <a:xfrm>
            <a:off x="9325241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2" name="Connecteur droit 1091">
            <a:extLst>
              <a:ext uri="{FF2B5EF4-FFF2-40B4-BE49-F238E27FC236}">
                <a16:creationId xmlns:a16="http://schemas.microsoft.com/office/drawing/2014/main" id="{7E866E2E-6346-6DBA-B772-A4841D12F1A1}"/>
              </a:ext>
            </a:extLst>
          </p:cNvPr>
          <p:cNvCxnSpPr>
            <a:cxnSpLocks/>
          </p:cNvCxnSpPr>
          <p:nvPr/>
        </p:nvCxnSpPr>
        <p:spPr>
          <a:xfrm flipV="1">
            <a:off x="9415241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3" name="Connecteur droit 1092">
            <a:extLst>
              <a:ext uri="{FF2B5EF4-FFF2-40B4-BE49-F238E27FC236}">
                <a16:creationId xmlns:a16="http://schemas.microsoft.com/office/drawing/2014/main" id="{244D2AFB-23BA-E134-FEAE-A6691934305E}"/>
              </a:ext>
            </a:extLst>
          </p:cNvPr>
          <p:cNvCxnSpPr>
            <a:cxnSpLocks/>
          </p:cNvCxnSpPr>
          <p:nvPr/>
        </p:nvCxnSpPr>
        <p:spPr>
          <a:xfrm>
            <a:off x="9325241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Connecteur droit 1093">
            <a:extLst>
              <a:ext uri="{FF2B5EF4-FFF2-40B4-BE49-F238E27FC236}">
                <a16:creationId xmlns:a16="http://schemas.microsoft.com/office/drawing/2014/main" id="{9E7FD097-9065-C201-E253-FFA6C720EE4D}"/>
              </a:ext>
            </a:extLst>
          </p:cNvPr>
          <p:cNvCxnSpPr>
            <a:cxnSpLocks/>
          </p:cNvCxnSpPr>
          <p:nvPr/>
        </p:nvCxnSpPr>
        <p:spPr>
          <a:xfrm flipV="1">
            <a:off x="9415241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Connecteur droit 1094">
            <a:extLst>
              <a:ext uri="{FF2B5EF4-FFF2-40B4-BE49-F238E27FC236}">
                <a16:creationId xmlns:a16="http://schemas.microsoft.com/office/drawing/2014/main" id="{17E460BF-C6F6-FCFE-5BF8-97EE3BF1116B}"/>
              </a:ext>
            </a:extLst>
          </p:cNvPr>
          <p:cNvCxnSpPr>
            <a:cxnSpLocks/>
          </p:cNvCxnSpPr>
          <p:nvPr/>
        </p:nvCxnSpPr>
        <p:spPr>
          <a:xfrm>
            <a:off x="8391334" y="1369557"/>
            <a:ext cx="160766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6" name="Connecteur droit 1095">
            <a:extLst>
              <a:ext uri="{FF2B5EF4-FFF2-40B4-BE49-F238E27FC236}">
                <a16:creationId xmlns:a16="http://schemas.microsoft.com/office/drawing/2014/main" id="{82BB852A-2E54-2F17-56A4-8B9C6A856589}"/>
              </a:ext>
            </a:extLst>
          </p:cNvPr>
          <p:cNvCxnSpPr>
            <a:cxnSpLocks/>
          </p:cNvCxnSpPr>
          <p:nvPr/>
        </p:nvCxnSpPr>
        <p:spPr>
          <a:xfrm>
            <a:off x="10006257" y="761529"/>
            <a:ext cx="0" cy="180000"/>
          </a:xfrm>
          <a:prstGeom prst="line">
            <a:avLst/>
          </a:prstGeom>
          <a:ln w="2222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7" name="Connecteur droit 1096">
            <a:extLst>
              <a:ext uri="{FF2B5EF4-FFF2-40B4-BE49-F238E27FC236}">
                <a16:creationId xmlns:a16="http://schemas.microsoft.com/office/drawing/2014/main" id="{4B8A4FBD-6785-FCDE-086D-8705D3AFE311}"/>
              </a:ext>
            </a:extLst>
          </p:cNvPr>
          <p:cNvCxnSpPr>
            <a:cxnSpLocks/>
          </p:cNvCxnSpPr>
          <p:nvPr/>
        </p:nvCxnSpPr>
        <p:spPr>
          <a:xfrm>
            <a:off x="4066257" y="2905834"/>
            <a:ext cx="0" cy="180000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3" name="Rectangle 1102">
            <a:extLst>
              <a:ext uri="{FF2B5EF4-FFF2-40B4-BE49-F238E27FC236}">
                <a16:creationId xmlns:a16="http://schemas.microsoft.com/office/drawing/2014/main" id="{2C6246B2-1954-625C-3DAD-7CB7BACD4BD3}"/>
              </a:ext>
            </a:extLst>
          </p:cNvPr>
          <p:cNvSpPr/>
          <p:nvPr/>
        </p:nvSpPr>
        <p:spPr>
          <a:xfrm>
            <a:off x="5658063" y="348191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104" name="Connecteur droit 1103">
            <a:extLst>
              <a:ext uri="{FF2B5EF4-FFF2-40B4-BE49-F238E27FC236}">
                <a16:creationId xmlns:a16="http://schemas.microsoft.com/office/drawing/2014/main" id="{A972B944-5AFF-972E-1F51-EAE50A4E3002}"/>
              </a:ext>
            </a:extLst>
          </p:cNvPr>
          <p:cNvCxnSpPr>
            <a:cxnSpLocks/>
          </p:cNvCxnSpPr>
          <p:nvPr/>
        </p:nvCxnSpPr>
        <p:spPr>
          <a:xfrm>
            <a:off x="5658063" y="369791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5" name="Connecteur droit 1104">
            <a:extLst>
              <a:ext uri="{FF2B5EF4-FFF2-40B4-BE49-F238E27FC236}">
                <a16:creationId xmlns:a16="http://schemas.microsoft.com/office/drawing/2014/main" id="{F1E6FBBF-6612-EE3C-77FA-D217C59D3ADD}"/>
              </a:ext>
            </a:extLst>
          </p:cNvPr>
          <p:cNvCxnSpPr>
            <a:cxnSpLocks/>
          </p:cNvCxnSpPr>
          <p:nvPr/>
        </p:nvCxnSpPr>
        <p:spPr>
          <a:xfrm flipV="1">
            <a:off x="5874060" y="348191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1" name="Rectangle 1110">
            <a:extLst>
              <a:ext uri="{FF2B5EF4-FFF2-40B4-BE49-F238E27FC236}">
                <a16:creationId xmlns:a16="http://schemas.microsoft.com/office/drawing/2014/main" id="{D2B32E7B-E9DB-2965-C0AE-CF2B3C83DBB2}"/>
              </a:ext>
            </a:extLst>
          </p:cNvPr>
          <p:cNvSpPr/>
          <p:nvPr/>
        </p:nvSpPr>
        <p:spPr>
          <a:xfrm>
            <a:off x="4818103" y="348191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112" name="Connecteur droit 1111">
            <a:extLst>
              <a:ext uri="{FF2B5EF4-FFF2-40B4-BE49-F238E27FC236}">
                <a16:creationId xmlns:a16="http://schemas.microsoft.com/office/drawing/2014/main" id="{2935CCDF-F5F8-C576-3EE6-DEE1EDCC1008}"/>
              </a:ext>
            </a:extLst>
          </p:cNvPr>
          <p:cNvCxnSpPr>
            <a:cxnSpLocks/>
          </p:cNvCxnSpPr>
          <p:nvPr/>
        </p:nvCxnSpPr>
        <p:spPr>
          <a:xfrm>
            <a:off x="4818103" y="369791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3" name="Connecteur droit 1112">
            <a:extLst>
              <a:ext uri="{FF2B5EF4-FFF2-40B4-BE49-F238E27FC236}">
                <a16:creationId xmlns:a16="http://schemas.microsoft.com/office/drawing/2014/main" id="{89CE18AD-69EE-69DC-7CD0-AF4217BCEAD0}"/>
              </a:ext>
            </a:extLst>
          </p:cNvPr>
          <p:cNvCxnSpPr>
            <a:cxnSpLocks/>
          </p:cNvCxnSpPr>
          <p:nvPr/>
        </p:nvCxnSpPr>
        <p:spPr>
          <a:xfrm flipV="1">
            <a:off x="5034100" y="348191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9" name="Rectangle 1118">
            <a:extLst>
              <a:ext uri="{FF2B5EF4-FFF2-40B4-BE49-F238E27FC236}">
                <a16:creationId xmlns:a16="http://schemas.microsoft.com/office/drawing/2014/main" id="{2A6D7C4D-50CD-1252-152A-EB3D1326E53F}"/>
              </a:ext>
            </a:extLst>
          </p:cNvPr>
          <p:cNvSpPr/>
          <p:nvPr/>
        </p:nvSpPr>
        <p:spPr>
          <a:xfrm>
            <a:off x="3978143" y="348191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120" name="Connecteur droit 1119">
            <a:extLst>
              <a:ext uri="{FF2B5EF4-FFF2-40B4-BE49-F238E27FC236}">
                <a16:creationId xmlns:a16="http://schemas.microsoft.com/office/drawing/2014/main" id="{1847C55C-6CC7-8818-C62B-FAC6E2F51826}"/>
              </a:ext>
            </a:extLst>
          </p:cNvPr>
          <p:cNvCxnSpPr>
            <a:cxnSpLocks/>
          </p:cNvCxnSpPr>
          <p:nvPr/>
        </p:nvCxnSpPr>
        <p:spPr>
          <a:xfrm>
            <a:off x="3978143" y="369791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1" name="Connecteur droit 1120">
            <a:extLst>
              <a:ext uri="{FF2B5EF4-FFF2-40B4-BE49-F238E27FC236}">
                <a16:creationId xmlns:a16="http://schemas.microsoft.com/office/drawing/2014/main" id="{51E0152E-EAAA-FB72-E170-B02780477AA4}"/>
              </a:ext>
            </a:extLst>
          </p:cNvPr>
          <p:cNvCxnSpPr>
            <a:cxnSpLocks/>
          </p:cNvCxnSpPr>
          <p:nvPr/>
        </p:nvCxnSpPr>
        <p:spPr>
          <a:xfrm flipV="1">
            <a:off x="4194140" y="348191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" name="Rectangle 1126">
            <a:extLst>
              <a:ext uri="{FF2B5EF4-FFF2-40B4-BE49-F238E27FC236}">
                <a16:creationId xmlns:a16="http://schemas.microsoft.com/office/drawing/2014/main" id="{382AF079-436F-BA03-27DE-BAF40C8C8AC0}"/>
              </a:ext>
            </a:extLst>
          </p:cNvPr>
          <p:cNvSpPr/>
          <p:nvPr/>
        </p:nvSpPr>
        <p:spPr>
          <a:xfrm>
            <a:off x="3978145" y="413382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128" name="Connecteur droit 1127">
            <a:extLst>
              <a:ext uri="{FF2B5EF4-FFF2-40B4-BE49-F238E27FC236}">
                <a16:creationId xmlns:a16="http://schemas.microsoft.com/office/drawing/2014/main" id="{759BF351-34D4-EA57-1B31-BF16A6B1F200}"/>
              </a:ext>
            </a:extLst>
          </p:cNvPr>
          <p:cNvCxnSpPr>
            <a:cxnSpLocks/>
            <a:stCxn id="1127" idx="1"/>
            <a:endCxn id="1127" idx="3"/>
          </p:cNvCxnSpPr>
          <p:nvPr/>
        </p:nvCxnSpPr>
        <p:spPr>
          <a:xfrm>
            <a:off x="3978140" y="434982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Connecteur droit 1128">
            <a:extLst>
              <a:ext uri="{FF2B5EF4-FFF2-40B4-BE49-F238E27FC236}">
                <a16:creationId xmlns:a16="http://schemas.microsoft.com/office/drawing/2014/main" id="{AFCFBF89-DD7A-EB70-DB51-A347CAED299C}"/>
              </a:ext>
            </a:extLst>
          </p:cNvPr>
          <p:cNvCxnSpPr>
            <a:cxnSpLocks/>
            <a:stCxn id="1127" idx="2"/>
            <a:endCxn id="1127" idx="0"/>
          </p:cNvCxnSpPr>
          <p:nvPr/>
        </p:nvCxnSpPr>
        <p:spPr>
          <a:xfrm flipV="1">
            <a:off x="4194142" y="413382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5" name="Rectangle 1134">
            <a:extLst>
              <a:ext uri="{FF2B5EF4-FFF2-40B4-BE49-F238E27FC236}">
                <a16:creationId xmlns:a16="http://schemas.microsoft.com/office/drawing/2014/main" id="{A11B1F10-4668-7A36-2ED4-EBCBCB20649B}"/>
              </a:ext>
            </a:extLst>
          </p:cNvPr>
          <p:cNvSpPr/>
          <p:nvPr/>
        </p:nvSpPr>
        <p:spPr>
          <a:xfrm>
            <a:off x="4818105" y="413382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136" name="Connecteur droit 1135">
            <a:extLst>
              <a:ext uri="{FF2B5EF4-FFF2-40B4-BE49-F238E27FC236}">
                <a16:creationId xmlns:a16="http://schemas.microsoft.com/office/drawing/2014/main" id="{110A9688-5EF4-5A3D-FBA5-ABD389F3B205}"/>
              </a:ext>
            </a:extLst>
          </p:cNvPr>
          <p:cNvCxnSpPr>
            <a:cxnSpLocks/>
            <a:stCxn id="1135" idx="1"/>
            <a:endCxn id="1135" idx="3"/>
          </p:cNvCxnSpPr>
          <p:nvPr/>
        </p:nvCxnSpPr>
        <p:spPr>
          <a:xfrm>
            <a:off x="4818100" y="434982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7" name="Connecteur droit 1136">
            <a:extLst>
              <a:ext uri="{FF2B5EF4-FFF2-40B4-BE49-F238E27FC236}">
                <a16:creationId xmlns:a16="http://schemas.microsoft.com/office/drawing/2014/main" id="{3112E2DE-3BFE-E76D-FF51-3C52606E7C89}"/>
              </a:ext>
            </a:extLst>
          </p:cNvPr>
          <p:cNvCxnSpPr>
            <a:cxnSpLocks/>
            <a:stCxn id="1135" idx="2"/>
            <a:endCxn id="1135" idx="0"/>
          </p:cNvCxnSpPr>
          <p:nvPr/>
        </p:nvCxnSpPr>
        <p:spPr>
          <a:xfrm flipV="1">
            <a:off x="5034102" y="413382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3" name="Rectangle 1142">
            <a:extLst>
              <a:ext uri="{FF2B5EF4-FFF2-40B4-BE49-F238E27FC236}">
                <a16:creationId xmlns:a16="http://schemas.microsoft.com/office/drawing/2014/main" id="{5878699D-1772-FD3C-9E40-2EE1E5F7F6FD}"/>
              </a:ext>
            </a:extLst>
          </p:cNvPr>
          <p:cNvSpPr/>
          <p:nvPr/>
        </p:nvSpPr>
        <p:spPr>
          <a:xfrm>
            <a:off x="5658065" y="413382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144" name="Connecteur droit 1143">
            <a:extLst>
              <a:ext uri="{FF2B5EF4-FFF2-40B4-BE49-F238E27FC236}">
                <a16:creationId xmlns:a16="http://schemas.microsoft.com/office/drawing/2014/main" id="{0408A196-762C-BC33-6685-2FC53EF28B4C}"/>
              </a:ext>
            </a:extLst>
          </p:cNvPr>
          <p:cNvCxnSpPr>
            <a:cxnSpLocks/>
            <a:stCxn id="1143" idx="1"/>
            <a:endCxn id="1143" idx="3"/>
          </p:cNvCxnSpPr>
          <p:nvPr/>
        </p:nvCxnSpPr>
        <p:spPr>
          <a:xfrm>
            <a:off x="5658060" y="434982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5" name="Connecteur droit 1144">
            <a:extLst>
              <a:ext uri="{FF2B5EF4-FFF2-40B4-BE49-F238E27FC236}">
                <a16:creationId xmlns:a16="http://schemas.microsoft.com/office/drawing/2014/main" id="{B0918C40-C630-E9DD-DA8C-7FC648BC4919}"/>
              </a:ext>
            </a:extLst>
          </p:cNvPr>
          <p:cNvCxnSpPr>
            <a:cxnSpLocks/>
            <a:stCxn id="1143" idx="2"/>
            <a:endCxn id="1143" idx="0"/>
          </p:cNvCxnSpPr>
          <p:nvPr/>
        </p:nvCxnSpPr>
        <p:spPr>
          <a:xfrm flipV="1">
            <a:off x="5874062" y="413382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6" name="Ellipse 1145">
            <a:extLst>
              <a:ext uri="{FF2B5EF4-FFF2-40B4-BE49-F238E27FC236}">
                <a16:creationId xmlns:a16="http://schemas.microsoft.com/office/drawing/2014/main" id="{B7A5E404-812A-A299-151F-E813864FF97F}"/>
              </a:ext>
            </a:extLst>
          </p:cNvPr>
          <p:cNvSpPr/>
          <p:nvPr/>
        </p:nvSpPr>
        <p:spPr>
          <a:xfrm>
            <a:off x="3930051" y="1280491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148" name="Connecteur droit 1147">
            <a:extLst>
              <a:ext uri="{FF2B5EF4-FFF2-40B4-BE49-F238E27FC236}">
                <a16:creationId xmlns:a16="http://schemas.microsoft.com/office/drawing/2014/main" id="{5568FF3E-29BF-42C5-EAD1-2823E370C091}"/>
              </a:ext>
            </a:extLst>
          </p:cNvPr>
          <p:cNvCxnSpPr>
            <a:cxnSpLocks/>
          </p:cNvCxnSpPr>
          <p:nvPr/>
        </p:nvCxnSpPr>
        <p:spPr>
          <a:xfrm>
            <a:off x="3892497" y="1369557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9" name="Connecteur droit 1148">
            <a:extLst>
              <a:ext uri="{FF2B5EF4-FFF2-40B4-BE49-F238E27FC236}">
                <a16:creationId xmlns:a16="http://schemas.microsoft.com/office/drawing/2014/main" id="{17627795-0EDE-D8B1-707A-1E7902A24D61}"/>
              </a:ext>
            </a:extLst>
          </p:cNvPr>
          <p:cNvCxnSpPr>
            <a:cxnSpLocks/>
          </p:cNvCxnSpPr>
          <p:nvPr/>
        </p:nvCxnSpPr>
        <p:spPr>
          <a:xfrm flipV="1">
            <a:off x="4018497" y="1243557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4" name="Ellipse 1153">
            <a:extLst>
              <a:ext uri="{FF2B5EF4-FFF2-40B4-BE49-F238E27FC236}">
                <a16:creationId xmlns:a16="http://schemas.microsoft.com/office/drawing/2014/main" id="{0B7563CC-499B-A611-296B-3D46FF6C7B7F}"/>
              </a:ext>
            </a:extLst>
          </p:cNvPr>
          <p:cNvSpPr/>
          <p:nvPr/>
        </p:nvSpPr>
        <p:spPr>
          <a:xfrm>
            <a:off x="5070474" y="1821763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156" name="Connecteur droit 1155">
            <a:extLst>
              <a:ext uri="{FF2B5EF4-FFF2-40B4-BE49-F238E27FC236}">
                <a16:creationId xmlns:a16="http://schemas.microsoft.com/office/drawing/2014/main" id="{5437AC51-7ED4-9EDA-1942-BE3BF255FCB1}"/>
              </a:ext>
            </a:extLst>
          </p:cNvPr>
          <p:cNvCxnSpPr>
            <a:cxnSpLocks/>
          </p:cNvCxnSpPr>
          <p:nvPr/>
        </p:nvCxnSpPr>
        <p:spPr>
          <a:xfrm>
            <a:off x="5032920" y="1912681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7" name="Connecteur droit 1156">
            <a:extLst>
              <a:ext uri="{FF2B5EF4-FFF2-40B4-BE49-F238E27FC236}">
                <a16:creationId xmlns:a16="http://schemas.microsoft.com/office/drawing/2014/main" id="{9C85020D-256D-7FAC-AB49-7D9299FC2568}"/>
              </a:ext>
            </a:extLst>
          </p:cNvPr>
          <p:cNvCxnSpPr>
            <a:cxnSpLocks/>
          </p:cNvCxnSpPr>
          <p:nvPr/>
        </p:nvCxnSpPr>
        <p:spPr>
          <a:xfrm flipV="1">
            <a:off x="5158920" y="1786681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2" name="Ellipse 1161">
            <a:extLst>
              <a:ext uri="{FF2B5EF4-FFF2-40B4-BE49-F238E27FC236}">
                <a16:creationId xmlns:a16="http://schemas.microsoft.com/office/drawing/2014/main" id="{DC486516-8785-412E-C067-530A8A55085D}"/>
              </a:ext>
            </a:extLst>
          </p:cNvPr>
          <p:cNvSpPr/>
          <p:nvPr/>
        </p:nvSpPr>
        <p:spPr>
          <a:xfrm>
            <a:off x="5070474" y="2357927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164" name="Connecteur droit 1163">
            <a:extLst>
              <a:ext uri="{FF2B5EF4-FFF2-40B4-BE49-F238E27FC236}">
                <a16:creationId xmlns:a16="http://schemas.microsoft.com/office/drawing/2014/main" id="{045B1A8E-5822-FBEB-C982-594893EAA513}"/>
              </a:ext>
            </a:extLst>
          </p:cNvPr>
          <p:cNvCxnSpPr>
            <a:cxnSpLocks/>
          </p:cNvCxnSpPr>
          <p:nvPr/>
        </p:nvCxnSpPr>
        <p:spPr>
          <a:xfrm>
            <a:off x="5032920" y="24469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5" name="Connecteur droit 1164">
            <a:extLst>
              <a:ext uri="{FF2B5EF4-FFF2-40B4-BE49-F238E27FC236}">
                <a16:creationId xmlns:a16="http://schemas.microsoft.com/office/drawing/2014/main" id="{1C68F90B-229E-EEA8-251E-58D103BF8841}"/>
              </a:ext>
            </a:extLst>
          </p:cNvPr>
          <p:cNvCxnSpPr>
            <a:cxnSpLocks/>
          </p:cNvCxnSpPr>
          <p:nvPr/>
        </p:nvCxnSpPr>
        <p:spPr>
          <a:xfrm flipV="1">
            <a:off x="5158920" y="2320993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0" name="Ellipse 1169">
            <a:extLst>
              <a:ext uri="{FF2B5EF4-FFF2-40B4-BE49-F238E27FC236}">
                <a16:creationId xmlns:a16="http://schemas.microsoft.com/office/drawing/2014/main" id="{2DB8B195-C2C5-3969-D235-DB160F7AF09D}"/>
              </a:ext>
            </a:extLst>
          </p:cNvPr>
          <p:cNvSpPr/>
          <p:nvPr/>
        </p:nvSpPr>
        <p:spPr>
          <a:xfrm>
            <a:off x="7555996" y="762463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172" name="Connecteur droit 1171">
            <a:extLst>
              <a:ext uri="{FF2B5EF4-FFF2-40B4-BE49-F238E27FC236}">
                <a16:creationId xmlns:a16="http://schemas.microsoft.com/office/drawing/2014/main" id="{A772ECCB-23DF-575C-5E30-5E285991ED8C}"/>
              </a:ext>
            </a:extLst>
          </p:cNvPr>
          <p:cNvCxnSpPr>
            <a:cxnSpLocks/>
          </p:cNvCxnSpPr>
          <p:nvPr/>
        </p:nvCxnSpPr>
        <p:spPr>
          <a:xfrm>
            <a:off x="7518442" y="851529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3" name="Connecteur droit 1172">
            <a:extLst>
              <a:ext uri="{FF2B5EF4-FFF2-40B4-BE49-F238E27FC236}">
                <a16:creationId xmlns:a16="http://schemas.microsoft.com/office/drawing/2014/main" id="{3184D667-097E-C3B9-057D-9A1C78377577}"/>
              </a:ext>
            </a:extLst>
          </p:cNvPr>
          <p:cNvCxnSpPr>
            <a:cxnSpLocks/>
          </p:cNvCxnSpPr>
          <p:nvPr/>
        </p:nvCxnSpPr>
        <p:spPr>
          <a:xfrm flipV="1">
            <a:off x="7644442" y="725529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6" name="Connecteur droit 1175">
            <a:extLst>
              <a:ext uri="{FF2B5EF4-FFF2-40B4-BE49-F238E27FC236}">
                <a16:creationId xmlns:a16="http://schemas.microsoft.com/office/drawing/2014/main" id="{7E35B892-6139-F293-723A-9B33F3BF25E7}"/>
              </a:ext>
            </a:extLst>
          </p:cNvPr>
          <p:cNvCxnSpPr>
            <a:cxnSpLocks/>
          </p:cNvCxnSpPr>
          <p:nvPr/>
        </p:nvCxnSpPr>
        <p:spPr>
          <a:xfrm>
            <a:off x="7442121" y="851529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8" name="Ellipse 1177">
            <a:extLst>
              <a:ext uri="{FF2B5EF4-FFF2-40B4-BE49-F238E27FC236}">
                <a16:creationId xmlns:a16="http://schemas.microsoft.com/office/drawing/2014/main" id="{2784FD7D-4F80-0297-BB3A-BD207F39B676}"/>
              </a:ext>
            </a:extLst>
          </p:cNvPr>
          <p:cNvSpPr/>
          <p:nvPr/>
        </p:nvSpPr>
        <p:spPr>
          <a:xfrm>
            <a:off x="7555996" y="1280491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180" name="Connecteur droit 1179">
            <a:extLst>
              <a:ext uri="{FF2B5EF4-FFF2-40B4-BE49-F238E27FC236}">
                <a16:creationId xmlns:a16="http://schemas.microsoft.com/office/drawing/2014/main" id="{0DD3C8D2-844D-90A2-846C-E8FEF3FDECC4}"/>
              </a:ext>
            </a:extLst>
          </p:cNvPr>
          <p:cNvCxnSpPr>
            <a:cxnSpLocks/>
          </p:cNvCxnSpPr>
          <p:nvPr/>
        </p:nvCxnSpPr>
        <p:spPr>
          <a:xfrm>
            <a:off x="7518442" y="1369557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1" name="Connecteur droit 1180">
            <a:extLst>
              <a:ext uri="{FF2B5EF4-FFF2-40B4-BE49-F238E27FC236}">
                <a16:creationId xmlns:a16="http://schemas.microsoft.com/office/drawing/2014/main" id="{54613C92-5297-0B2F-A315-BAF38F5EF1EB}"/>
              </a:ext>
            </a:extLst>
          </p:cNvPr>
          <p:cNvCxnSpPr>
            <a:cxnSpLocks/>
          </p:cNvCxnSpPr>
          <p:nvPr/>
        </p:nvCxnSpPr>
        <p:spPr>
          <a:xfrm flipV="1">
            <a:off x="7644442" y="1243557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4" name="Connecteur droit 1183">
            <a:extLst>
              <a:ext uri="{FF2B5EF4-FFF2-40B4-BE49-F238E27FC236}">
                <a16:creationId xmlns:a16="http://schemas.microsoft.com/office/drawing/2014/main" id="{40C8B8DB-72AF-941D-E443-6A9481B858DF}"/>
              </a:ext>
            </a:extLst>
          </p:cNvPr>
          <p:cNvCxnSpPr>
            <a:cxnSpLocks/>
          </p:cNvCxnSpPr>
          <p:nvPr/>
        </p:nvCxnSpPr>
        <p:spPr>
          <a:xfrm>
            <a:off x="7442121" y="1369557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6" name="Ellipse 1185">
            <a:extLst>
              <a:ext uri="{FF2B5EF4-FFF2-40B4-BE49-F238E27FC236}">
                <a16:creationId xmlns:a16="http://schemas.microsoft.com/office/drawing/2014/main" id="{30ACF767-D636-7C18-E2CA-10F3B4C92D53}"/>
              </a:ext>
            </a:extLst>
          </p:cNvPr>
          <p:cNvSpPr/>
          <p:nvPr/>
        </p:nvSpPr>
        <p:spPr>
          <a:xfrm>
            <a:off x="7555996" y="1821762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188" name="Connecteur droit 1187">
            <a:extLst>
              <a:ext uri="{FF2B5EF4-FFF2-40B4-BE49-F238E27FC236}">
                <a16:creationId xmlns:a16="http://schemas.microsoft.com/office/drawing/2014/main" id="{8B406FE8-DB2C-D47B-A6CF-288EFECCFC5A}"/>
              </a:ext>
            </a:extLst>
          </p:cNvPr>
          <p:cNvCxnSpPr>
            <a:cxnSpLocks/>
          </p:cNvCxnSpPr>
          <p:nvPr/>
        </p:nvCxnSpPr>
        <p:spPr>
          <a:xfrm>
            <a:off x="7518442" y="191268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9" name="Connecteur droit 1188">
            <a:extLst>
              <a:ext uri="{FF2B5EF4-FFF2-40B4-BE49-F238E27FC236}">
                <a16:creationId xmlns:a16="http://schemas.microsoft.com/office/drawing/2014/main" id="{E031553D-EEC2-A040-4F6E-C85EEF7BF471}"/>
              </a:ext>
            </a:extLst>
          </p:cNvPr>
          <p:cNvCxnSpPr>
            <a:cxnSpLocks/>
          </p:cNvCxnSpPr>
          <p:nvPr/>
        </p:nvCxnSpPr>
        <p:spPr>
          <a:xfrm flipV="1">
            <a:off x="7644442" y="1786680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2" name="Connecteur droit 1191">
            <a:extLst>
              <a:ext uri="{FF2B5EF4-FFF2-40B4-BE49-F238E27FC236}">
                <a16:creationId xmlns:a16="http://schemas.microsoft.com/office/drawing/2014/main" id="{9A0CF458-D1C9-583B-9A51-4D19C1732A46}"/>
              </a:ext>
            </a:extLst>
          </p:cNvPr>
          <p:cNvCxnSpPr>
            <a:cxnSpLocks/>
          </p:cNvCxnSpPr>
          <p:nvPr/>
        </p:nvCxnSpPr>
        <p:spPr>
          <a:xfrm>
            <a:off x="7442121" y="1914025"/>
            <a:ext cx="403200" cy="0"/>
          </a:xfrm>
          <a:prstGeom prst="lin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4" name="Ellipse 1193">
            <a:extLst>
              <a:ext uri="{FF2B5EF4-FFF2-40B4-BE49-F238E27FC236}">
                <a16:creationId xmlns:a16="http://schemas.microsoft.com/office/drawing/2014/main" id="{0A74789B-C4B4-E023-7790-8E2FF4CB64F2}"/>
              </a:ext>
            </a:extLst>
          </p:cNvPr>
          <p:cNvSpPr/>
          <p:nvPr/>
        </p:nvSpPr>
        <p:spPr>
          <a:xfrm>
            <a:off x="7555996" y="2357927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196" name="Connecteur droit 1195">
            <a:extLst>
              <a:ext uri="{FF2B5EF4-FFF2-40B4-BE49-F238E27FC236}">
                <a16:creationId xmlns:a16="http://schemas.microsoft.com/office/drawing/2014/main" id="{F4E2238B-73BF-5EB8-1C64-2CC81AAE0195}"/>
              </a:ext>
            </a:extLst>
          </p:cNvPr>
          <p:cNvCxnSpPr>
            <a:cxnSpLocks/>
          </p:cNvCxnSpPr>
          <p:nvPr/>
        </p:nvCxnSpPr>
        <p:spPr>
          <a:xfrm>
            <a:off x="7518442" y="24469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7" name="Connecteur droit 1196">
            <a:extLst>
              <a:ext uri="{FF2B5EF4-FFF2-40B4-BE49-F238E27FC236}">
                <a16:creationId xmlns:a16="http://schemas.microsoft.com/office/drawing/2014/main" id="{DDC18119-9777-0334-7270-ADFAF494B1D0}"/>
              </a:ext>
            </a:extLst>
          </p:cNvPr>
          <p:cNvCxnSpPr>
            <a:cxnSpLocks/>
          </p:cNvCxnSpPr>
          <p:nvPr/>
        </p:nvCxnSpPr>
        <p:spPr>
          <a:xfrm flipV="1">
            <a:off x="7644442" y="2320993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2" name="Ellipse 1201">
            <a:extLst>
              <a:ext uri="{FF2B5EF4-FFF2-40B4-BE49-F238E27FC236}">
                <a16:creationId xmlns:a16="http://schemas.microsoft.com/office/drawing/2014/main" id="{652538BA-AB49-4712-43FE-AA9A5C7C2116}"/>
              </a:ext>
            </a:extLst>
          </p:cNvPr>
          <p:cNvSpPr/>
          <p:nvPr/>
        </p:nvSpPr>
        <p:spPr>
          <a:xfrm>
            <a:off x="8838138" y="2357927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04" name="Connecteur droit 1203">
            <a:extLst>
              <a:ext uri="{FF2B5EF4-FFF2-40B4-BE49-F238E27FC236}">
                <a16:creationId xmlns:a16="http://schemas.microsoft.com/office/drawing/2014/main" id="{06FE4981-F6F3-1F4C-32EC-ECF7FF926888}"/>
              </a:ext>
            </a:extLst>
          </p:cNvPr>
          <p:cNvCxnSpPr>
            <a:cxnSpLocks/>
          </p:cNvCxnSpPr>
          <p:nvPr/>
        </p:nvCxnSpPr>
        <p:spPr>
          <a:xfrm>
            <a:off x="8800584" y="24469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5" name="Connecteur droit 1204">
            <a:extLst>
              <a:ext uri="{FF2B5EF4-FFF2-40B4-BE49-F238E27FC236}">
                <a16:creationId xmlns:a16="http://schemas.microsoft.com/office/drawing/2014/main" id="{189BF4A4-21FC-F69D-0832-23521DE931D8}"/>
              </a:ext>
            </a:extLst>
          </p:cNvPr>
          <p:cNvCxnSpPr>
            <a:cxnSpLocks/>
          </p:cNvCxnSpPr>
          <p:nvPr/>
        </p:nvCxnSpPr>
        <p:spPr>
          <a:xfrm flipV="1">
            <a:off x="8926584" y="2320993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0" name="Ellipse 1209">
            <a:extLst>
              <a:ext uri="{FF2B5EF4-FFF2-40B4-BE49-F238E27FC236}">
                <a16:creationId xmlns:a16="http://schemas.microsoft.com/office/drawing/2014/main" id="{AAA03CFD-8D50-C53A-21B8-5982B29DAD01}"/>
              </a:ext>
            </a:extLst>
          </p:cNvPr>
          <p:cNvSpPr/>
          <p:nvPr/>
        </p:nvSpPr>
        <p:spPr>
          <a:xfrm>
            <a:off x="8838138" y="2906768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70C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12" name="Connecteur droit 1211">
            <a:extLst>
              <a:ext uri="{FF2B5EF4-FFF2-40B4-BE49-F238E27FC236}">
                <a16:creationId xmlns:a16="http://schemas.microsoft.com/office/drawing/2014/main" id="{1C0D1131-9927-1F3D-7877-27094610D2FB}"/>
              </a:ext>
            </a:extLst>
          </p:cNvPr>
          <p:cNvCxnSpPr>
            <a:cxnSpLocks/>
          </p:cNvCxnSpPr>
          <p:nvPr/>
        </p:nvCxnSpPr>
        <p:spPr>
          <a:xfrm>
            <a:off x="8800584" y="2995834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3" name="Connecteur droit 1212">
            <a:extLst>
              <a:ext uri="{FF2B5EF4-FFF2-40B4-BE49-F238E27FC236}">
                <a16:creationId xmlns:a16="http://schemas.microsoft.com/office/drawing/2014/main" id="{86AD1195-16DB-CFAB-0588-21CD2CAE8291}"/>
              </a:ext>
            </a:extLst>
          </p:cNvPr>
          <p:cNvCxnSpPr>
            <a:cxnSpLocks/>
          </p:cNvCxnSpPr>
          <p:nvPr/>
        </p:nvCxnSpPr>
        <p:spPr>
          <a:xfrm flipV="1">
            <a:off x="8926584" y="2869834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8" name="Ellipse 1217">
            <a:extLst>
              <a:ext uri="{FF2B5EF4-FFF2-40B4-BE49-F238E27FC236}">
                <a16:creationId xmlns:a16="http://schemas.microsoft.com/office/drawing/2014/main" id="{6BB607DE-15A2-8B3C-1498-DC84AD88717B}"/>
              </a:ext>
            </a:extLst>
          </p:cNvPr>
          <p:cNvSpPr/>
          <p:nvPr/>
        </p:nvSpPr>
        <p:spPr>
          <a:xfrm>
            <a:off x="3932324" y="762463"/>
            <a:ext cx="179393" cy="178133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20" name="Connecteur droit 1219">
            <a:extLst>
              <a:ext uri="{FF2B5EF4-FFF2-40B4-BE49-F238E27FC236}">
                <a16:creationId xmlns:a16="http://schemas.microsoft.com/office/drawing/2014/main" id="{646C4D19-714F-9174-2127-4C0D9E7301F4}"/>
              </a:ext>
            </a:extLst>
          </p:cNvPr>
          <p:cNvCxnSpPr>
            <a:cxnSpLocks/>
          </p:cNvCxnSpPr>
          <p:nvPr/>
        </p:nvCxnSpPr>
        <p:spPr>
          <a:xfrm>
            <a:off x="3894770" y="851529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1" name="Connecteur droit 1220">
            <a:extLst>
              <a:ext uri="{FF2B5EF4-FFF2-40B4-BE49-F238E27FC236}">
                <a16:creationId xmlns:a16="http://schemas.microsoft.com/office/drawing/2014/main" id="{309BF36A-A875-0BC8-3B81-65E915CCF013}"/>
              </a:ext>
            </a:extLst>
          </p:cNvPr>
          <p:cNvCxnSpPr>
            <a:cxnSpLocks/>
          </p:cNvCxnSpPr>
          <p:nvPr/>
        </p:nvCxnSpPr>
        <p:spPr>
          <a:xfrm flipV="1">
            <a:off x="4020770" y="725529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7" name="Ellipse 1226">
            <a:extLst>
              <a:ext uri="{FF2B5EF4-FFF2-40B4-BE49-F238E27FC236}">
                <a16:creationId xmlns:a16="http://schemas.microsoft.com/office/drawing/2014/main" id="{E0045BAD-5F5B-371B-754C-1F8555EC837E}"/>
              </a:ext>
            </a:extLst>
          </p:cNvPr>
          <p:cNvSpPr/>
          <p:nvPr/>
        </p:nvSpPr>
        <p:spPr>
          <a:xfrm>
            <a:off x="4278981" y="743789"/>
            <a:ext cx="216000" cy="216000"/>
          </a:xfrm>
          <a:prstGeom prst="ellipse">
            <a:avLst/>
          </a:prstGeom>
          <a:solidFill>
            <a:srgbClr val="FFC000">
              <a:alpha val="96000"/>
            </a:srgbClr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29" name="Connecteur droit 1228">
            <a:extLst>
              <a:ext uri="{FF2B5EF4-FFF2-40B4-BE49-F238E27FC236}">
                <a16:creationId xmlns:a16="http://schemas.microsoft.com/office/drawing/2014/main" id="{35516704-5A4E-CEDB-6CC5-B30C7C88CC40}"/>
              </a:ext>
            </a:extLst>
          </p:cNvPr>
          <p:cNvCxnSpPr>
            <a:cxnSpLocks/>
          </p:cNvCxnSpPr>
          <p:nvPr/>
        </p:nvCxnSpPr>
        <p:spPr>
          <a:xfrm>
            <a:off x="4277110" y="851248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0" name="Connecteur droit 1229">
            <a:extLst>
              <a:ext uri="{FF2B5EF4-FFF2-40B4-BE49-F238E27FC236}">
                <a16:creationId xmlns:a16="http://schemas.microsoft.com/office/drawing/2014/main" id="{CFBBF372-3FE2-9743-3518-1B6F658E6661}"/>
              </a:ext>
            </a:extLst>
          </p:cNvPr>
          <p:cNvCxnSpPr>
            <a:cxnSpLocks/>
          </p:cNvCxnSpPr>
          <p:nvPr/>
        </p:nvCxnSpPr>
        <p:spPr>
          <a:xfrm flipV="1">
            <a:off x="4385110" y="743248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2" name="Connecteur droit 1231">
            <a:extLst>
              <a:ext uri="{FF2B5EF4-FFF2-40B4-BE49-F238E27FC236}">
                <a16:creationId xmlns:a16="http://schemas.microsoft.com/office/drawing/2014/main" id="{D61579E4-B900-0FC8-1E38-C71038136ACF}"/>
              </a:ext>
            </a:extLst>
          </p:cNvPr>
          <p:cNvCxnSpPr>
            <a:cxnSpLocks/>
          </p:cNvCxnSpPr>
          <p:nvPr/>
        </p:nvCxnSpPr>
        <p:spPr>
          <a:xfrm>
            <a:off x="4241391" y="851529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3" name="Connecteur droit 1232">
            <a:extLst>
              <a:ext uri="{FF2B5EF4-FFF2-40B4-BE49-F238E27FC236}">
                <a16:creationId xmlns:a16="http://schemas.microsoft.com/office/drawing/2014/main" id="{D459DCC8-0595-148F-50A6-9F95F36A8EF9}"/>
              </a:ext>
            </a:extLst>
          </p:cNvPr>
          <p:cNvCxnSpPr>
            <a:cxnSpLocks/>
          </p:cNvCxnSpPr>
          <p:nvPr/>
        </p:nvCxnSpPr>
        <p:spPr>
          <a:xfrm flipV="1">
            <a:off x="4385391" y="707529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4" name="Ellipse 1233">
            <a:extLst>
              <a:ext uri="{FF2B5EF4-FFF2-40B4-BE49-F238E27FC236}">
                <a16:creationId xmlns:a16="http://schemas.microsoft.com/office/drawing/2014/main" id="{E1F6040F-615A-8DBF-E138-3FE7B2123F73}"/>
              </a:ext>
            </a:extLst>
          </p:cNvPr>
          <p:cNvSpPr/>
          <p:nvPr/>
        </p:nvSpPr>
        <p:spPr>
          <a:xfrm>
            <a:off x="4274217" y="1261557"/>
            <a:ext cx="216000" cy="216000"/>
          </a:xfrm>
          <a:prstGeom prst="ellipse">
            <a:avLst/>
          </a:prstGeom>
          <a:solidFill>
            <a:srgbClr val="FFC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36" name="Connecteur droit 1235">
            <a:extLst>
              <a:ext uri="{FF2B5EF4-FFF2-40B4-BE49-F238E27FC236}">
                <a16:creationId xmlns:a16="http://schemas.microsoft.com/office/drawing/2014/main" id="{E8BD7FFD-68E5-3F9C-98BB-E58F6775C1AF}"/>
              </a:ext>
            </a:extLst>
          </p:cNvPr>
          <p:cNvCxnSpPr>
            <a:cxnSpLocks/>
          </p:cNvCxnSpPr>
          <p:nvPr/>
        </p:nvCxnSpPr>
        <p:spPr>
          <a:xfrm>
            <a:off x="4272346" y="136955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7" name="Connecteur droit 1236">
            <a:extLst>
              <a:ext uri="{FF2B5EF4-FFF2-40B4-BE49-F238E27FC236}">
                <a16:creationId xmlns:a16="http://schemas.microsoft.com/office/drawing/2014/main" id="{D16C4D0F-656D-AF5E-0ED2-6B4E0C093474}"/>
              </a:ext>
            </a:extLst>
          </p:cNvPr>
          <p:cNvCxnSpPr>
            <a:cxnSpLocks/>
          </p:cNvCxnSpPr>
          <p:nvPr/>
        </p:nvCxnSpPr>
        <p:spPr>
          <a:xfrm flipV="1">
            <a:off x="4380346" y="126155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9" name="Connecteur droit 1238">
            <a:extLst>
              <a:ext uri="{FF2B5EF4-FFF2-40B4-BE49-F238E27FC236}">
                <a16:creationId xmlns:a16="http://schemas.microsoft.com/office/drawing/2014/main" id="{E20F7B60-F094-5676-CCE3-4E481C0D582B}"/>
              </a:ext>
            </a:extLst>
          </p:cNvPr>
          <p:cNvCxnSpPr>
            <a:cxnSpLocks/>
          </p:cNvCxnSpPr>
          <p:nvPr/>
        </p:nvCxnSpPr>
        <p:spPr>
          <a:xfrm>
            <a:off x="4236627" y="1369557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0" name="Connecteur droit 1239">
            <a:extLst>
              <a:ext uri="{FF2B5EF4-FFF2-40B4-BE49-F238E27FC236}">
                <a16:creationId xmlns:a16="http://schemas.microsoft.com/office/drawing/2014/main" id="{6E41507A-8D8F-D9DA-AA5C-E70013596C34}"/>
              </a:ext>
            </a:extLst>
          </p:cNvPr>
          <p:cNvCxnSpPr>
            <a:cxnSpLocks/>
          </p:cNvCxnSpPr>
          <p:nvPr/>
        </p:nvCxnSpPr>
        <p:spPr>
          <a:xfrm flipV="1">
            <a:off x="4380627" y="1225557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1" name="Ellipse 1240">
            <a:extLst>
              <a:ext uri="{FF2B5EF4-FFF2-40B4-BE49-F238E27FC236}">
                <a16:creationId xmlns:a16="http://schemas.microsoft.com/office/drawing/2014/main" id="{01AA42B7-9770-B300-310E-10BE41C7B247}"/>
              </a:ext>
            </a:extLst>
          </p:cNvPr>
          <p:cNvSpPr/>
          <p:nvPr/>
        </p:nvSpPr>
        <p:spPr>
          <a:xfrm>
            <a:off x="8144435" y="2607777"/>
            <a:ext cx="216000" cy="216000"/>
          </a:xfrm>
          <a:prstGeom prst="ellipse">
            <a:avLst/>
          </a:prstGeom>
          <a:solidFill>
            <a:srgbClr val="FFC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43" name="Connecteur droit 1242">
            <a:extLst>
              <a:ext uri="{FF2B5EF4-FFF2-40B4-BE49-F238E27FC236}">
                <a16:creationId xmlns:a16="http://schemas.microsoft.com/office/drawing/2014/main" id="{574186CA-751D-5854-15AA-E4EF2D2BCF02}"/>
              </a:ext>
            </a:extLst>
          </p:cNvPr>
          <p:cNvCxnSpPr>
            <a:cxnSpLocks/>
          </p:cNvCxnSpPr>
          <p:nvPr/>
        </p:nvCxnSpPr>
        <p:spPr>
          <a:xfrm>
            <a:off x="8142564" y="271577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4" name="Connecteur droit 1243">
            <a:extLst>
              <a:ext uri="{FF2B5EF4-FFF2-40B4-BE49-F238E27FC236}">
                <a16:creationId xmlns:a16="http://schemas.microsoft.com/office/drawing/2014/main" id="{0F183864-CE0A-1E6C-59F2-E91F44BC7C46}"/>
              </a:ext>
            </a:extLst>
          </p:cNvPr>
          <p:cNvCxnSpPr>
            <a:cxnSpLocks/>
          </p:cNvCxnSpPr>
          <p:nvPr/>
        </p:nvCxnSpPr>
        <p:spPr>
          <a:xfrm flipV="1">
            <a:off x="8250564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6" name="Connecteur droit 1245">
            <a:extLst>
              <a:ext uri="{FF2B5EF4-FFF2-40B4-BE49-F238E27FC236}">
                <a16:creationId xmlns:a16="http://schemas.microsoft.com/office/drawing/2014/main" id="{E52A6959-B996-F426-6A9B-7FEA68FBD6F1}"/>
              </a:ext>
            </a:extLst>
          </p:cNvPr>
          <p:cNvCxnSpPr>
            <a:cxnSpLocks/>
          </p:cNvCxnSpPr>
          <p:nvPr/>
        </p:nvCxnSpPr>
        <p:spPr>
          <a:xfrm>
            <a:off x="8106845" y="2715777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7" name="Connecteur droit 1246">
            <a:extLst>
              <a:ext uri="{FF2B5EF4-FFF2-40B4-BE49-F238E27FC236}">
                <a16:creationId xmlns:a16="http://schemas.microsoft.com/office/drawing/2014/main" id="{6234DF43-30AE-2DDB-7463-4691D41E4D84}"/>
              </a:ext>
            </a:extLst>
          </p:cNvPr>
          <p:cNvCxnSpPr>
            <a:cxnSpLocks/>
          </p:cNvCxnSpPr>
          <p:nvPr/>
        </p:nvCxnSpPr>
        <p:spPr>
          <a:xfrm flipV="1">
            <a:off x="8250845" y="2571777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8" name="Ellipse 1247">
            <a:extLst>
              <a:ext uri="{FF2B5EF4-FFF2-40B4-BE49-F238E27FC236}">
                <a16:creationId xmlns:a16="http://schemas.microsoft.com/office/drawing/2014/main" id="{5C16DC8E-5DBA-D771-C619-EE5265441CD3}"/>
              </a:ext>
            </a:extLst>
          </p:cNvPr>
          <p:cNvSpPr/>
          <p:nvPr/>
        </p:nvSpPr>
        <p:spPr>
          <a:xfrm>
            <a:off x="4589277" y="2072259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50" name="Connecteur droit 1249">
            <a:extLst>
              <a:ext uri="{FF2B5EF4-FFF2-40B4-BE49-F238E27FC236}">
                <a16:creationId xmlns:a16="http://schemas.microsoft.com/office/drawing/2014/main" id="{E982C82B-AE86-F9C9-7E8E-CDB3990DA5A4}"/>
              </a:ext>
            </a:extLst>
          </p:cNvPr>
          <p:cNvCxnSpPr>
            <a:cxnSpLocks/>
          </p:cNvCxnSpPr>
          <p:nvPr/>
        </p:nvCxnSpPr>
        <p:spPr>
          <a:xfrm>
            <a:off x="4587406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1" name="Connecteur droit 1250">
            <a:extLst>
              <a:ext uri="{FF2B5EF4-FFF2-40B4-BE49-F238E27FC236}">
                <a16:creationId xmlns:a16="http://schemas.microsoft.com/office/drawing/2014/main" id="{40A02B40-58DA-EE03-35FD-84618E507556}"/>
              </a:ext>
            </a:extLst>
          </p:cNvPr>
          <p:cNvCxnSpPr>
            <a:cxnSpLocks/>
          </p:cNvCxnSpPr>
          <p:nvPr/>
        </p:nvCxnSpPr>
        <p:spPr>
          <a:xfrm flipV="1">
            <a:off x="4695406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3" name="Connecteur droit 1252">
            <a:extLst>
              <a:ext uri="{FF2B5EF4-FFF2-40B4-BE49-F238E27FC236}">
                <a16:creationId xmlns:a16="http://schemas.microsoft.com/office/drawing/2014/main" id="{0E464692-07D7-69A7-9185-6CBC0261F260}"/>
              </a:ext>
            </a:extLst>
          </p:cNvPr>
          <p:cNvCxnSpPr>
            <a:cxnSpLocks/>
          </p:cNvCxnSpPr>
          <p:nvPr/>
        </p:nvCxnSpPr>
        <p:spPr>
          <a:xfrm>
            <a:off x="4551687" y="2180259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4" name="Connecteur droit 1253">
            <a:extLst>
              <a:ext uri="{FF2B5EF4-FFF2-40B4-BE49-F238E27FC236}">
                <a16:creationId xmlns:a16="http://schemas.microsoft.com/office/drawing/2014/main" id="{922A8E7B-8461-160E-9421-82F173402D63}"/>
              </a:ext>
            </a:extLst>
          </p:cNvPr>
          <p:cNvCxnSpPr>
            <a:cxnSpLocks/>
          </p:cNvCxnSpPr>
          <p:nvPr/>
        </p:nvCxnSpPr>
        <p:spPr>
          <a:xfrm flipV="1">
            <a:off x="4695687" y="2036259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5" name="Ellipse 1254">
            <a:extLst>
              <a:ext uri="{FF2B5EF4-FFF2-40B4-BE49-F238E27FC236}">
                <a16:creationId xmlns:a16="http://schemas.microsoft.com/office/drawing/2014/main" id="{69D714A4-8359-1CD3-4377-EFE8A8A74EC6}"/>
              </a:ext>
            </a:extLst>
          </p:cNvPr>
          <p:cNvSpPr/>
          <p:nvPr/>
        </p:nvSpPr>
        <p:spPr>
          <a:xfrm>
            <a:off x="7018134" y="996562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57" name="Connecteur droit 1256">
            <a:extLst>
              <a:ext uri="{FF2B5EF4-FFF2-40B4-BE49-F238E27FC236}">
                <a16:creationId xmlns:a16="http://schemas.microsoft.com/office/drawing/2014/main" id="{A2DFCCC7-FB13-AD76-7255-F21A966A03F2}"/>
              </a:ext>
            </a:extLst>
          </p:cNvPr>
          <p:cNvCxnSpPr>
            <a:cxnSpLocks/>
          </p:cNvCxnSpPr>
          <p:nvPr/>
        </p:nvCxnSpPr>
        <p:spPr>
          <a:xfrm>
            <a:off x="7018134" y="1104562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8" name="Connecteur droit 1257">
            <a:extLst>
              <a:ext uri="{FF2B5EF4-FFF2-40B4-BE49-F238E27FC236}">
                <a16:creationId xmlns:a16="http://schemas.microsoft.com/office/drawing/2014/main" id="{E68360EB-D05C-08B9-3916-BEBB691AB3EB}"/>
              </a:ext>
            </a:extLst>
          </p:cNvPr>
          <p:cNvCxnSpPr>
            <a:cxnSpLocks/>
          </p:cNvCxnSpPr>
          <p:nvPr/>
        </p:nvCxnSpPr>
        <p:spPr>
          <a:xfrm flipV="1">
            <a:off x="7126134" y="996562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0" name="Connecteur droit 1259">
            <a:extLst>
              <a:ext uri="{FF2B5EF4-FFF2-40B4-BE49-F238E27FC236}">
                <a16:creationId xmlns:a16="http://schemas.microsoft.com/office/drawing/2014/main" id="{DC4F51D5-CF16-0361-3844-508A97DB0A74}"/>
              </a:ext>
            </a:extLst>
          </p:cNvPr>
          <p:cNvCxnSpPr>
            <a:cxnSpLocks/>
          </p:cNvCxnSpPr>
          <p:nvPr/>
        </p:nvCxnSpPr>
        <p:spPr>
          <a:xfrm>
            <a:off x="6982134" y="1104562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1" name="Connecteur droit 1260">
            <a:extLst>
              <a:ext uri="{FF2B5EF4-FFF2-40B4-BE49-F238E27FC236}">
                <a16:creationId xmlns:a16="http://schemas.microsoft.com/office/drawing/2014/main" id="{6ABF9650-4D1C-4A72-0434-CBB90768F3C5}"/>
              </a:ext>
            </a:extLst>
          </p:cNvPr>
          <p:cNvCxnSpPr>
            <a:cxnSpLocks/>
          </p:cNvCxnSpPr>
          <p:nvPr/>
        </p:nvCxnSpPr>
        <p:spPr>
          <a:xfrm flipV="1">
            <a:off x="7126134" y="960562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2" name="Ellipse 1261">
            <a:extLst>
              <a:ext uri="{FF2B5EF4-FFF2-40B4-BE49-F238E27FC236}">
                <a16:creationId xmlns:a16="http://schemas.microsoft.com/office/drawing/2014/main" id="{58CC71D8-EC66-BBD0-246D-6398B6DE9764}"/>
              </a:ext>
            </a:extLst>
          </p:cNvPr>
          <p:cNvSpPr/>
          <p:nvPr/>
        </p:nvSpPr>
        <p:spPr>
          <a:xfrm>
            <a:off x="7020823" y="2072259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64" name="Connecteur droit 1263">
            <a:extLst>
              <a:ext uri="{FF2B5EF4-FFF2-40B4-BE49-F238E27FC236}">
                <a16:creationId xmlns:a16="http://schemas.microsoft.com/office/drawing/2014/main" id="{2B274E8C-92C5-388D-0561-3B311ACEE278}"/>
              </a:ext>
            </a:extLst>
          </p:cNvPr>
          <p:cNvCxnSpPr>
            <a:cxnSpLocks/>
          </p:cNvCxnSpPr>
          <p:nvPr/>
        </p:nvCxnSpPr>
        <p:spPr>
          <a:xfrm>
            <a:off x="7018952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5" name="Connecteur droit 1264">
            <a:extLst>
              <a:ext uri="{FF2B5EF4-FFF2-40B4-BE49-F238E27FC236}">
                <a16:creationId xmlns:a16="http://schemas.microsoft.com/office/drawing/2014/main" id="{A0C96CA9-C343-7867-4636-86B571C05D85}"/>
              </a:ext>
            </a:extLst>
          </p:cNvPr>
          <p:cNvCxnSpPr>
            <a:cxnSpLocks/>
          </p:cNvCxnSpPr>
          <p:nvPr/>
        </p:nvCxnSpPr>
        <p:spPr>
          <a:xfrm flipV="1">
            <a:off x="7126952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7" name="Connecteur droit 1266">
            <a:extLst>
              <a:ext uri="{FF2B5EF4-FFF2-40B4-BE49-F238E27FC236}">
                <a16:creationId xmlns:a16="http://schemas.microsoft.com/office/drawing/2014/main" id="{108820EB-F18D-FF9B-37BC-1D59DD77EEB6}"/>
              </a:ext>
            </a:extLst>
          </p:cNvPr>
          <p:cNvCxnSpPr>
            <a:cxnSpLocks/>
          </p:cNvCxnSpPr>
          <p:nvPr/>
        </p:nvCxnSpPr>
        <p:spPr>
          <a:xfrm>
            <a:off x="6983233" y="2180259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8" name="Connecteur droit 1267">
            <a:extLst>
              <a:ext uri="{FF2B5EF4-FFF2-40B4-BE49-F238E27FC236}">
                <a16:creationId xmlns:a16="http://schemas.microsoft.com/office/drawing/2014/main" id="{D0DEE4BF-8365-A9B5-3BCB-E4E610AA37FC}"/>
              </a:ext>
            </a:extLst>
          </p:cNvPr>
          <p:cNvCxnSpPr>
            <a:cxnSpLocks/>
          </p:cNvCxnSpPr>
          <p:nvPr/>
        </p:nvCxnSpPr>
        <p:spPr>
          <a:xfrm flipV="1">
            <a:off x="7127233" y="2036259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9" name="Ellipse 1268">
            <a:extLst>
              <a:ext uri="{FF2B5EF4-FFF2-40B4-BE49-F238E27FC236}">
                <a16:creationId xmlns:a16="http://schemas.microsoft.com/office/drawing/2014/main" id="{BC27E084-8EE0-134A-19CE-67E25396CA90}"/>
              </a:ext>
            </a:extLst>
          </p:cNvPr>
          <p:cNvSpPr/>
          <p:nvPr/>
        </p:nvSpPr>
        <p:spPr>
          <a:xfrm>
            <a:off x="7019539" y="2607777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71" name="Connecteur droit 1270">
            <a:extLst>
              <a:ext uri="{FF2B5EF4-FFF2-40B4-BE49-F238E27FC236}">
                <a16:creationId xmlns:a16="http://schemas.microsoft.com/office/drawing/2014/main" id="{416A9294-958E-6DB0-1E19-38E613B8FEB0}"/>
              </a:ext>
            </a:extLst>
          </p:cNvPr>
          <p:cNvCxnSpPr>
            <a:cxnSpLocks/>
          </p:cNvCxnSpPr>
          <p:nvPr/>
        </p:nvCxnSpPr>
        <p:spPr>
          <a:xfrm>
            <a:off x="7017668" y="271577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2" name="Connecteur droit 1271">
            <a:extLst>
              <a:ext uri="{FF2B5EF4-FFF2-40B4-BE49-F238E27FC236}">
                <a16:creationId xmlns:a16="http://schemas.microsoft.com/office/drawing/2014/main" id="{0AA68021-67EA-1485-8850-008393F203F0}"/>
              </a:ext>
            </a:extLst>
          </p:cNvPr>
          <p:cNvCxnSpPr>
            <a:cxnSpLocks/>
          </p:cNvCxnSpPr>
          <p:nvPr/>
        </p:nvCxnSpPr>
        <p:spPr>
          <a:xfrm flipV="1">
            <a:off x="7125668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4" name="Connecteur droit 1273">
            <a:extLst>
              <a:ext uri="{FF2B5EF4-FFF2-40B4-BE49-F238E27FC236}">
                <a16:creationId xmlns:a16="http://schemas.microsoft.com/office/drawing/2014/main" id="{E182CB0B-1769-9C61-9F6A-7585E1975061}"/>
              </a:ext>
            </a:extLst>
          </p:cNvPr>
          <p:cNvCxnSpPr>
            <a:cxnSpLocks/>
          </p:cNvCxnSpPr>
          <p:nvPr/>
        </p:nvCxnSpPr>
        <p:spPr>
          <a:xfrm>
            <a:off x="6981949" y="2715777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5" name="Connecteur droit 1274">
            <a:extLst>
              <a:ext uri="{FF2B5EF4-FFF2-40B4-BE49-F238E27FC236}">
                <a16:creationId xmlns:a16="http://schemas.microsoft.com/office/drawing/2014/main" id="{5094AF0F-23E6-C5C7-9B3B-AED00AAAE478}"/>
              </a:ext>
            </a:extLst>
          </p:cNvPr>
          <p:cNvCxnSpPr>
            <a:cxnSpLocks/>
          </p:cNvCxnSpPr>
          <p:nvPr/>
        </p:nvCxnSpPr>
        <p:spPr>
          <a:xfrm flipV="1">
            <a:off x="7125949" y="2571777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6" name="Ellipse 1275">
            <a:extLst>
              <a:ext uri="{FF2B5EF4-FFF2-40B4-BE49-F238E27FC236}">
                <a16:creationId xmlns:a16="http://schemas.microsoft.com/office/drawing/2014/main" id="{6675AA8F-9AD6-E8FE-7C6C-0366FBD94C6B}"/>
              </a:ext>
            </a:extLst>
          </p:cNvPr>
          <p:cNvSpPr/>
          <p:nvPr/>
        </p:nvSpPr>
        <p:spPr>
          <a:xfrm>
            <a:off x="9307241" y="2607777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78" name="Connecteur droit 1277">
            <a:extLst>
              <a:ext uri="{FF2B5EF4-FFF2-40B4-BE49-F238E27FC236}">
                <a16:creationId xmlns:a16="http://schemas.microsoft.com/office/drawing/2014/main" id="{8A343CBD-C223-B3A7-00E4-C4EC2126BC60}"/>
              </a:ext>
            </a:extLst>
          </p:cNvPr>
          <p:cNvCxnSpPr>
            <a:cxnSpLocks/>
          </p:cNvCxnSpPr>
          <p:nvPr/>
        </p:nvCxnSpPr>
        <p:spPr>
          <a:xfrm>
            <a:off x="9307241" y="271577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9" name="Connecteur droit 1278">
            <a:extLst>
              <a:ext uri="{FF2B5EF4-FFF2-40B4-BE49-F238E27FC236}">
                <a16:creationId xmlns:a16="http://schemas.microsoft.com/office/drawing/2014/main" id="{4ED98478-4077-EF2A-91B5-2D04FCAA0FDF}"/>
              </a:ext>
            </a:extLst>
          </p:cNvPr>
          <p:cNvCxnSpPr>
            <a:cxnSpLocks/>
          </p:cNvCxnSpPr>
          <p:nvPr/>
        </p:nvCxnSpPr>
        <p:spPr>
          <a:xfrm flipV="1">
            <a:off x="9415241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1" name="Connecteur droit 1280">
            <a:extLst>
              <a:ext uri="{FF2B5EF4-FFF2-40B4-BE49-F238E27FC236}">
                <a16:creationId xmlns:a16="http://schemas.microsoft.com/office/drawing/2014/main" id="{929D48D0-DB1A-8AC7-9879-E9033E5118A1}"/>
              </a:ext>
            </a:extLst>
          </p:cNvPr>
          <p:cNvCxnSpPr>
            <a:cxnSpLocks/>
          </p:cNvCxnSpPr>
          <p:nvPr/>
        </p:nvCxnSpPr>
        <p:spPr>
          <a:xfrm>
            <a:off x="9271241" y="2715777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2" name="Connecteur droit 1281">
            <a:extLst>
              <a:ext uri="{FF2B5EF4-FFF2-40B4-BE49-F238E27FC236}">
                <a16:creationId xmlns:a16="http://schemas.microsoft.com/office/drawing/2014/main" id="{75739E6E-3FBD-D4C9-D86B-0FECC89E4382}"/>
              </a:ext>
            </a:extLst>
          </p:cNvPr>
          <p:cNvCxnSpPr>
            <a:cxnSpLocks/>
          </p:cNvCxnSpPr>
          <p:nvPr/>
        </p:nvCxnSpPr>
        <p:spPr>
          <a:xfrm flipV="1">
            <a:off x="9415241" y="2571777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3" name="Ellipse 1282">
            <a:extLst>
              <a:ext uri="{FF2B5EF4-FFF2-40B4-BE49-F238E27FC236}">
                <a16:creationId xmlns:a16="http://schemas.microsoft.com/office/drawing/2014/main" id="{AD973200-0FBE-6817-0817-6456590B887F}"/>
              </a:ext>
            </a:extLst>
          </p:cNvPr>
          <p:cNvSpPr/>
          <p:nvPr/>
        </p:nvSpPr>
        <p:spPr>
          <a:xfrm>
            <a:off x="9307241" y="2072259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85" name="Connecteur droit 1284">
            <a:extLst>
              <a:ext uri="{FF2B5EF4-FFF2-40B4-BE49-F238E27FC236}">
                <a16:creationId xmlns:a16="http://schemas.microsoft.com/office/drawing/2014/main" id="{B8DE3250-4C69-9535-31D5-E8D34E0B7A64}"/>
              </a:ext>
            </a:extLst>
          </p:cNvPr>
          <p:cNvCxnSpPr>
            <a:cxnSpLocks/>
          </p:cNvCxnSpPr>
          <p:nvPr/>
        </p:nvCxnSpPr>
        <p:spPr>
          <a:xfrm>
            <a:off x="9307241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6" name="Connecteur droit 1285">
            <a:extLst>
              <a:ext uri="{FF2B5EF4-FFF2-40B4-BE49-F238E27FC236}">
                <a16:creationId xmlns:a16="http://schemas.microsoft.com/office/drawing/2014/main" id="{82AA2276-D1BD-0753-7B7D-0D0726712812}"/>
              </a:ext>
            </a:extLst>
          </p:cNvPr>
          <p:cNvCxnSpPr>
            <a:cxnSpLocks/>
          </p:cNvCxnSpPr>
          <p:nvPr/>
        </p:nvCxnSpPr>
        <p:spPr>
          <a:xfrm flipV="1">
            <a:off x="9415241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8" name="Connecteur droit 1287">
            <a:extLst>
              <a:ext uri="{FF2B5EF4-FFF2-40B4-BE49-F238E27FC236}">
                <a16:creationId xmlns:a16="http://schemas.microsoft.com/office/drawing/2014/main" id="{1E559680-DC56-1A38-BE7F-CAB77807C6DB}"/>
              </a:ext>
            </a:extLst>
          </p:cNvPr>
          <p:cNvCxnSpPr>
            <a:cxnSpLocks/>
          </p:cNvCxnSpPr>
          <p:nvPr/>
        </p:nvCxnSpPr>
        <p:spPr>
          <a:xfrm>
            <a:off x="9271241" y="2180259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9" name="Connecteur droit 1288">
            <a:extLst>
              <a:ext uri="{FF2B5EF4-FFF2-40B4-BE49-F238E27FC236}">
                <a16:creationId xmlns:a16="http://schemas.microsoft.com/office/drawing/2014/main" id="{D1A4EA6B-0EE4-74B2-6517-0C28EEDD288A}"/>
              </a:ext>
            </a:extLst>
          </p:cNvPr>
          <p:cNvCxnSpPr>
            <a:cxnSpLocks/>
          </p:cNvCxnSpPr>
          <p:nvPr/>
        </p:nvCxnSpPr>
        <p:spPr>
          <a:xfrm flipV="1">
            <a:off x="9415241" y="2036259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0" name="Ellipse 1289">
            <a:extLst>
              <a:ext uri="{FF2B5EF4-FFF2-40B4-BE49-F238E27FC236}">
                <a16:creationId xmlns:a16="http://schemas.microsoft.com/office/drawing/2014/main" id="{9A33763A-D5FF-E064-36FF-88909714295B}"/>
              </a:ext>
            </a:extLst>
          </p:cNvPr>
          <p:cNvSpPr/>
          <p:nvPr/>
        </p:nvSpPr>
        <p:spPr>
          <a:xfrm>
            <a:off x="9307241" y="996562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92" name="Connecteur droit 1291">
            <a:extLst>
              <a:ext uri="{FF2B5EF4-FFF2-40B4-BE49-F238E27FC236}">
                <a16:creationId xmlns:a16="http://schemas.microsoft.com/office/drawing/2014/main" id="{07D1E6F8-C814-2303-D86F-663863D58D6D}"/>
              </a:ext>
            </a:extLst>
          </p:cNvPr>
          <p:cNvCxnSpPr>
            <a:cxnSpLocks/>
          </p:cNvCxnSpPr>
          <p:nvPr/>
        </p:nvCxnSpPr>
        <p:spPr>
          <a:xfrm>
            <a:off x="9307241" y="1104562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3" name="Connecteur droit 1292">
            <a:extLst>
              <a:ext uri="{FF2B5EF4-FFF2-40B4-BE49-F238E27FC236}">
                <a16:creationId xmlns:a16="http://schemas.microsoft.com/office/drawing/2014/main" id="{68504C3A-993D-D66E-0CF5-E964322F7272}"/>
              </a:ext>
            </a:extLst>
          </p:cNvPr>
          <p:cNvCxnSpPr>
            <a:cxnSpLocks/>
          </p:cNvCxnSpPr>
          <p:nvPr/>
        </p:nvCxnSpPr>
        <p:spPr>
          <a:xfrm flipV="1">
            <a:off x="9415241" y="996562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5" name="Connecteur droit 1294">
            <a:extLst>
              <a:ext uri="{FF2B5EF4-FFF2-40B4-BE49-F238E27FC236}">
                <a16:creationId xmlns:a16="http://schemas.microsoft.com/office/drawing/2014/main" id="{BDCFEC40-6D08-598A-7067-33F37186F75F}"/>
              </a:ext>
            </a:extLst>
          </p:cNvPr>
          <p:cNvCxnSpPr>
            <a:cxnSpLocks/>
          </p:cNvCxnSpPr>
          <p:nvPr/>
        </p:nvCxnSpPr>
        <p:spPr>
          <a:xfrm>
            <a:off x="9271241" y="1104562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6" name="Connecteur droit 1295">
            <a:extLst>
              <a:ext uri="{FF2B5EF4-FFF2-40B4-BE49-F238E27FC236}">
                <a16:creationId xmlns:a16="http://schemas.microsoft.com/office/drawing/2014/main" id="{BDF615E4-BF5A-60D9-4049-0811DF5D8800}"/>
              </a:ext>
            </a:extLst>
          </p:cNvPr>
          <p:cNvCxnSpPr>
            <a:cxnSpLocks/>
          </p:cNvCxnSpPr>
          <p:nvPr/>
        </p:nvCxnSpPr>
        <p:spPr>
          <a:xfrm flipV="1">
            <a:off x="9415241" y="960562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7" name="Ellipse 1296">
            <a:extLst>
              <a:ext uri="{FF2B5EF4-FFF2-40B4-BE49-F238E27FC236}">
                <a16:creationId xmlns:a16="http://schemas.microsoft.com/office/drawing/2014/main" id="{8988B1CA-92B1-BC66-F606-49D090A1861D}"/>
              </a:ext>
            </a:extLst>
          </p:cNvPr>
          <p:cNvSpPr/>
          <p:nvPr/>
        </p:nvSpPr>
        <p:spPr>
          <a:xfrm>
            <a:off x="8134948" y="996562"/>
            <a:ext cx="216000" cy="216000"/>
          </a:xfrm>
          <a:prstGeom prst="ellipse">
            <a:avLst/>
          </a:prstGeom>
          <a:solidFill>
            <a:srgbClr val="FFC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299" name="Connecteur droit 1298">
            <a:extLst>
              <a:ext uri="{FF2B5EF4-FFF2-40B4-BE49-F238E27FC236}">
                <a16:creationId xmlns:a16="http://schemas.microsoft.com/office/drawing/2014/main" id="{9A4D2201-37CE-135B-EBD5-BFA22EE4629C}"/>
              </a:ext>
            </a:extLst>
          </p:cNvPr>
          <p:cNvCxnSpPr>
            <a:cxnSpLocks/>
          </p:cNvCxnSpPr>
          <p:nvPr/>
        </p:nvCxnSpPr>
        <p:spPr>
          <a:xfrm>
            <a:off x="8133077" y="1104562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0" name="Connecteur droit 1299">
            <a:extLst>
              <a:ext uri="{FF2B5EF4-FFF2-40B4-BE49-F238E27FC236}">
                <a16:creationId xmlns:a16="http://schemas.microsoft.com/office/drawing/2014/main" id="{A14B1A4C-3743-0F8B-571E-B36904FAF1A8}"/>
              </a:ext>
            </a:extLst>
          </p:cNvPr>
          <p:cNvCxnSpPr>
            <a:cxnSpLocks/>
          </p:cNvCxnSpPr>
          <p:nvPr/>
        </p:nvCxnSpPr>
        <p:spPr>
          <a:xfrm flipV="1">
            <a:off x="8241077" y="996562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2" name="Connecteur droit 1301">
            <a:extLst>
              <a:ext uri="{FF2B5EF4-FFF2-40B4-BE49-F238E27FC236}">
                <a16:creationId xmlns:a16="http://schemas.microsoft.com/office/drawing/2014/main" id="{6E59976D-8FFB-52C0-8A32-83C0DA75E8BF}"/>
              </a:ext>
            </a:extLst>
          </p:cNvPr>
          <p:cNvCxnSpPr>
            <a:cxnSpLocks/>
          </p:cNvCxnSpPr>
          <p:nvPr/>
        </p:nvCxnSpPr>
        <p:spPr>
          <a:xfrm>
            <a:off x="8097358" y="1104562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3" name="Connecteur droit 1302">
            <a:extLst>
              <a:ext uri="{FF2B5EF4-FFF2-40B4-BE49-F238E27FC236}">
                <a16:creationId xmlns:a16="http://schemas.microsoft.com/office/drawing/2014/main" id="{4B5AD7C8-07B4-D264-829F-5C6DD308191F}"/>
              </a:ext>
            </a:extLst>
          </p:cNvPr>
          <p:cNvCxnSpPr>
            <a:cxnSpLocks/>
          </p:cNvCxnSpPr>
          <p:nvPr/>
        </p:nvCxnSpPr>
        <p:spPr>
          <a:xfrm flipV="1">
            <a:off x="8241358" y="960562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4" name="Ellipse 1303">
            <a:extLst>
              <a:ext uri="{FF2B5EF4-FFF2-40B4-BE49-F238E27FC236}">
                <a16:creationId xmlns:a16="http://schemas.microsoft.com/office/drawing/2014/main" id="{D905581A-7042-183E-619C-260CD1560A57}"/>
              </a:ext>
            </a:extLst>
          </p:cNvPr>
          <p:cNvSpPr/>
          <p:nvPr/>
        </p:nvSpPr>
        <p:spPr>
          <a:xfrm>
            <a:off x="9751359" y="1329957"/>
            <a:ext cx="79937" cy="79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1306" name="Ellipse 1305">
            <a:extLst>
              <a:ext uri="{FF2B5EF4-FFF2-40B4-BE49-F238E27FC236}">
                <a16:creationId xmlns:a16="http://schemas.microsoft.com/office/drawing/2014/main" id="{229EB511-E90B-D296-D03C-4705605DEDE5}"/>
              </a:ext>
            </a:extLst>
          </p:cNvPr>
          <p:cNvSpPr/>
          <p:nvPr/>
        </p:nvSpPr>
        <p:spPr>
          <a:xfrm>
            <a:off x="5065608" y="743789"/>
            <a:ext cx="216000" cy="216000"/>
          </a:xfrm>
          <a:prstGeom prst="ellipse">
            <a:avLst/>
          </a:prstGeom>
          <a:solidFill>
            <a:srgbClr val="FFC000">
              <a:alpha val="96000"/>
            </a:srgbClr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chemeClr val="accent4">
                  <a:lumMod val="75000"/>
                </a:schemeClr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308" name="Connecteur droit 1307">
            <a:extLst>
              <a:ext uri="{FF2B5EF4-FFF2-40B4-BE49-F238E27FC236}">
                <a16:creationId xmlns:a16="http://schemas.microsoft.com/office/drawing/2014/main" id="{F5A2EF7D-4D47-D83A-B32C-1D6B101288B7}"/>
              </a:ext>
            </a:extLst>
          </p:cNvPr>
          <p:cNvCxnSpPr>
            <a:cxnSpLocks/>
          </p:cNvCxnSpPr>
          <p:nvPr/>
        </p:nvCxnSpPr>
        <p:spPr>
          <a:xfrm>
            <a:off x="5063737" y="851248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9" name="Connecteur droit 1308">
            <a:extLst>
              <a:ext uri="{FF2B5EF4-FFF2-40B4-BE49-F238E27FC236}">
                <a16:creationId xmlns:a16="http://schemas.microsoft.com/office/drawing/2014/main" id="{EE7B87FF-3EC9-4D34-1C6A-9EAC76159453}"/>
              </a:ext>
            </a:extLst>
          </p:cNvPr>
          <p:cNvCxnSpPr>
            <a:cxnSpLocks/>
          </p:cNvCxnSpPr>
          <p:nvPr/>
        </p:nvCxnSpPr>
        <p:spPr>
          <a:xfrm flipV="1">
            <a:off x="5171737" y="743248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1" name="Connecteur droit 1310">
            <a:extLst>
              <a:ext uri="{FF2B5EF4-FFF2-40B4-BE49-F238E27FC236}">
                <a16:creationId xmlns:a16="http://schemas.microsoft.com/office/drawing/2014/main" id="{DE99A25A-B489-35AA-0E3F-E4BA51AC4AA6}"/>
              </a:ext>
            </a:extLst>
          </p:cNvPr>
          <p:cNvCxnSpPr>
            <a:cxnSpLocks/>
          </p:cNvCxnSpPr>
          <p:nvPr/>
        </p:nvCxnSpPr>
        <p:spPr>
          <a:xfrm>
            <a:off x="5028018" y="851529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2" name="Connecteur droit 1311">
            <a:extLst>
              <a:ext uri="{FF2B5EF4-FFF2-40B4-BE49-F238E27FC236}">
                <a16:creationId xmlns:a16="http://schemas.microsoft.com/office/drawing/2014/main" id="{6F6269FD-7D72-7756-5370-A3DBE84A2E01}"/>
              </a:ext>
            </a:extLst>
          </p:cNvPr>
          <p:cNvCxnSpPr>
            <a:cxnSpLocks/>
          </p:cNvCxnSpPr>
          <p:nvPr/>
        </p:nvCxnSpPr>
        <p:spPr>
          <a:xfrm flipV="1">
            <a:off x="5172018" y="707529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4" name="Ellipse 1313">
            <a:extLst>
              <a:ext uri="{FF2B5EF4-FFF2-40B4-BE49-F238E27FC236}">
                <a16:creationId xmlns:a16="http://schemas.microsoft.com/office/drawing/2014/main" id="{5F100451-2F73-1BAC-4808-B499686F2077}"/>
              </a:ext>
            </a:extLst>
          </p:cNvPr>
          <p:cNvSpPr/>
          <p:nvPr/>
        </p:nvSpPr>
        <p:spPr>
          <a:xfrm>
            <a:off x="6405458" y="743789"/>
            <a:ext cx="216000" cy="216000"/>
          </a:xfrm>
          <a:prstGeom prst="ellipse">
            <a:avLst/>
          </a:prstGeom>
          <a:solidFill>
            <a:srgbClr val="FFC000">
              <a:alpha val="96000"/>
            </a:srgbClr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chemeClr val="accent4">
                  <a:lumMod val="75000"/>
                </a:schemeClr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1316" name="Connecteur droit 1315">
            <a:extLst>
              <a:ext uri="{FF2B5EF4-FFF2-40B4-BE49-F238E27FC236}">
                <a16:creationId xmlns:a16="http://schemas.microsoft.com/office/drawing/2014/main" id="{5B38A742-FFE6-B866-E690-E3219EC242DB}"/>
              </a:ext>
            </a:extLst>
          </p:cNvPr>
          <p:cNvCxnSpPr>
            <a:cxnSpLocks/>
          </p:cNvCxnSpPr>
          <p:nvPr/>
        </p:nvCxnSpPr>
        <p:spPr>
          <a:xfrm>
            <a:off x="6403587" y="851248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7" name="Connecteur droit 1316">
            <a:extLst>
              <a:ext uri="{FF2B5EF4-FFF2-40B4-BE49-F238E27FC236}">
                <a16:creationId xmlns:a16="http://schemas.microsoft.com/office/drawing/2014/main" id="{2B501DA8-9E0D-58D6-A239-BB8AE9DFB492}"/>
              </a:ext>
            </a:extLst>
          </p:cNvPr>
          <p:cNvCxnSpPr>
            <a:cxnSpLocks/>
          </p:cNvCxnSpPr>
          <p:nvPr/>
        </p:nvCxnSpPr>
        <p:spPr>
          <a:xfrm flipV="1">
            <a:off x="6511587" y="743248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9" name="Connecteur droit 1318">
            <a:extLst>
              <a:ext uri="{FF2B5EF4-FFF2-40B4-BE49-F238E27FC236}">
                <a16:creationId xmlns:a16="http://schemas.microsoft.com/office/drawing/2014/main" id="{78B14268-D0FD-7EF1-E39A-114FFED55B8D}"/>
              </a:ext>
            </a:extLst>
          </p:cNvPr>
          <p:cNvCxnSpPr>
            <a:cxnSpLocks/>
          </p:cNvCxnSpPr>
          <p:nvPr/>
        </p:nvCxnSpPr>
        <p:spPr>
          <a:xfrm>
            <a:off x="6367868" y="851529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0" name="Connecteur droit 1319">
            <a:extLst>
              <a:ext uri="{FF2B5EF4-FFF2-40B4-BE49-F238E27FC236}">
                <a16:creationId xmlns:a16="http://schemas.microsoft.com/office/drawing/2014/main" id="{F00AC742-3166-480D-0867-70BE2975461F}"/>
              </a:ext>
            </a:extLst>
          </p:cNvPr>
          <p:cNvCxnSpPr>
            <a:cxnSpLocks/>
          </p:cNvCxnSpPr>
          <p:nvPr/>
        </p:nvCxnSpPr>
        <p:spPr>
          <a:xfrm flipV="1">
            <a:off x="6511868" y="707529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1" name="ZoneTexte 1320">
            <a:extLst>
              <a:ext uri="{FF2B5EF4-FFF2-40B4-BE49-F238E27FC236}">
                <a16:creationId xmlns:a16="http://schemas.microsoft.com/office/drawing/2014/main" id="{53B1409D-4BF7-BA2E-8E25-9B7AB424C84A}"/>
              </a:ext>
            </a:extLst>
          </p:cNvPr>
          <p:cNvSpPr txBox="1"/>
          <p:nvPr/>
        </p:nvSpPr>
        <p:spPr>
          <a:xfrm>
            <a:off x="3616187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322" name="ZoneTexte 1321">
            <a:extLst>
              <a:ext uri="{FF2B5EF4-FFF2-40B4-BE49-F238E27FC236}">
                <a16:creationId xmlns:a16="http://schemas.microsoft.com/office/drawing/2014/main" id="{7F7ED0E2-6C62-1493-1145-062F79363495}"/>
              </a:ext>
            </a:extLst>
          </p:cNvPr>
          <p:cNvSpPr txBox="1"/>
          <p:nvPr/>
        </p:nvSpPr>
        <p:spPr>
          <a:xfrm>
            <a:off x="7462029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323" name="ZoneTexte 1322">
            <a:extLst>
              <a:ext uri="{FF2B5EF4-FFF2-40B4-BE49-F238E27FC236}">
                <a16:creationId xmlns:a16="http://schemas.microsoft.com/office/drawing/2014/main" id="{1F68ED2A-E0AA-E9D8-97B2-A63DB7231673}"/>
              </a:ext>
            </a:extLst>
          </p:cNvPr>
          <p:cNvSpPr txBox="1"/>
          <p:nvPr/>
        </p:nvSpPr>
        <p:spPr>
          <a:xfrm>
            <a:off x="8341199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324" name="ZoneTexte 1323">
            <a:extLst>
              <a:ext uri="{FF2B5EF4-FFF2-40B4-BE49-F238E27FC236}">
                <a16:creationId xmlns:a16="http://schemas.microsoft.com/office/drawing/2014/main" id="{C41DDE2D-F3F6-08A9-D1DB-A974513356F1}"/>
              </a:ext>
            </a:extLst>
          </p:cNvPr>
          <p:cNvSpPr txBox="1"/>
          <p:nvPr/>
        </p:nvSpPr>
        <p:spPr>
          <a:xfrm>
            <a:off x="4966257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325" name="ZoneTexte 1324">
            <a:extLst>
              <a:ext uri="{FF2B5EF4-FFF2-40B4-BE49-F238E27FC236}">
                <a16:creationId xmlns:a16="http://schemas.microsoft.com/office/drawing/2014/main" id="{D4A701B8-A7A7-A476-DACF-D8B0E1960C03}"/>
              </a:ext>
            </a:extLst>
          </p:cNvPr>
          <p:cNvSpPr txBox="1"/>
          <p:nvPr/>
        </p:nvSpPr>
        <p:spPr>
          <a:xfrm>
            <a:off x="6091259" y="2794781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326" name="Rectangle 1325">
            <a:extLst>
              <a:ext uri="{FF2B5EF4-FFF2-40B4-BE49-F238E27FC236}">
                <a16:creationId xmlns:a16="http://schemas.microsoft.com/office/drawing/2014/main" id="{D5EE371C-2F7C-CFA5-BA8A-A11A288472EB}"/>
              </a:ext>
            </a:extLst>
          </p:cNvPr>
          <p:cNvSpPr/>
          <p:nvPr/>
        </p:nvSpPr>
        <p:spPr>
          <a:xfrm>
            <a:off x="2857873" y="253395"/>
            <a:ext cx="7729916" cy="5220000"/>
          </a:xfrm>
          <a:prstGeom prst="rect">
            <a:avLst/>
          </a:prstGeom>
          <a:noFill/>
          <a:ln>
            <a:solidFill>
              <a:srgbClr val="7030A0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332" name="Flèche : droite 1331">
            <a:extLst>
              <a:ext uri="{FF2B5EF4-FFF2-40B4-BE49-F238E27FC236}">
                <a16:creationId xmlns:a16="http://schemas.microsoft.com/office/drawing/2014/main" id="{545E6AE1-5D5F-ED46-3E80-EE8E8AB12D46}"/>
              </a:ext>
            </a:extLst>
          </p:cNvPr>
          <p:cNvSpPr/>
          <p:nvPr/>
        </p:nvSpPr>
        <p:spPr>
          <a:xfrm rot="16200000">
            <a:off x="4584506" y="764641"/>
            <a:ext cx="187065" cy="191968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33" name="Flèche : droite 1332">
            <a:extLst>
              <a:ext uri="{FF2B5EF4-FFF2-40B4-BE49-F238E27FC236}">
                <a16:creationId xmlns:a16="http://schemas.microsoft.com/office/drawing/2014/main" id="{DC8B6A27-AD96-2D7F-41A7-640754B92AA8}"/>
              </a:ext>
            </a:extLst>
          </p:cNvPr>
          <p:cNvSpPr/>
          <p:nvPr/>
        </p:nvSpPr>
        <p:spPr>
          <a:xfrm rot="16200000">
            <a:off x="8815926" y="654649"/>
            <a:ext cx="187065" cy="191968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1334" name="Flèche : droite 1333">
            <a:extLst>
              <a:ext uri="{FF2B5EF4-FFF2-40B4-BE49-F238E27FC236}">
                <a16:creationId xmlns:a16="http://schemas.microsoft.com/office/drawing/2014/main" id="{25D4B7E9-61F5-851F-5195-8C2147AC832F}"/>
              </a:ext>
            </a:extLst>
          </p:cNvPr>
          <p:cNvSpPr/>
          <p:nvPr/>
        </p:nvSpPr>
        <p:spPr>
          <a:xfrm rot="16200000">
            <a:off x="4577881" y="1290752"/>
            <a:ext cx="187065" cy="191968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335" name="Flèche : droite 1334">
            <a:extLst>
              <a:ext uri="{FF2B5EF4-FFF2-40B4-BE49-F238E27FC236}">
                <a16:creationId xmlns:a16="http://schemas.microsoft.com/office/drawing/2014/main" id="{C644D521-BDFC-F485-A50B-8246E7186F07}"/>
              </a:ext>
            </a:extLst>
          </p:cNvPr>
          <p:cNvSpPr/>
          <p:nvPr/>
        </p:nvSpPr>
        <p:spPr>
          <a:xfrm rot="16200000">
            <a:off x="8061879" y="2247769"/>
            <a:ext cx="187065" cy="191968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1339" name="Ellipse 1338">
            <a:extLst>
              <a:ext uri="{FF2B5EF4-FFF2-40B4-BE49-F238E27FC236}">
                <a16:creationId xmlns:a16="http://schemas.microsoft.com/office/drawing/2014/main" id="{96E0213B-A9DE-C8FC-D473-33923AEB56B9}"/>
              </a:ext>
            </a:extLst>
          </p:cNvPr>
          <p:cNvSpPr/>
          <p:nvPr/>
        </p:nvSpPr>
        <p:spPr>
          <a:xfrm>
            <a:off x="3051416" y="789162"/>
            <a:ext cx="648000" cy="64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340" name="Ellipse 1339">
            <a:extLst>
              <a:ext uri="{FF2B5EF4-FFF2-40B4-BE49-F238E27FC236}">
                <a16:creationId xmlns:a16="http://schemas.microsoft.com/office/drawing/2014/main" id="{FF386A40-EB97-C626-2F29-2DE7C48315D3}"/>
              </a:ext>
            </a:extLst>
          </p:cNvPr>
          <p:cNvSpPr/>
          <p:nvPr/>
        </p:nvSpPr>
        <p:spPr>
          <a:xfrm>
            <a:off x="3087416" y="825162"/>
            <a:ext cx="576000" cy="57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342" name="Connecteur droit 1341">
            <a:extLst>
              <a:ext uri="{FF2B5EF4-FFF2-40B4-BE49-F238E27FC236}">
                <a16:creationId xmlns:a16="http://schemas.microsoft.com/office/drawing/2014/main" id="{5849014A-D041-AEA6-46D3-941571967CDD}"/>
              </a:ext>
            </a:extLst>
          </p:cNvPr>
          <p:cNvCxnSpPr>
            <a:cxnSpLocks/>
          </p:cNvCxnSpPr>
          <p:nvPr/>
        </p:nvCxnSpPr>
        <p:spPr>
          <a:xfrm>
            <a:off x="3087419" y="1109225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3" name="Connecteur droit 1342">
            <a:extLst>
              <a:ext uri="{FF2B5EF4-FFF2-40B4-BE49-F238E27FC236}">
                <a16:creationId xmlns:a16="http://schemas.microsoft.com/office/drawing/2014/main" id="{7BC0A80F-C192-1A20-F959-E2FBB2A16E46}"/>
              </a:ext>
            </a:extLst>
          </p:cNvPr>
          <p:cNvCxnSpPr>
            <a:cxnSpLocks/>
          </p:cNvCxnSpPr>
          <p:nvPr/>
        </p:nvCxnSpPr>
        <p:spPr>
          <a:xfrm flipV="1">
            <a:off x="3375416" y="821225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8" name="ZoneTexte 1337">
            <a:extLst>
              <a:ext uri="{FF2B5EF4-FFF2-40B4-BE49-F238E27FC236}">
                <a16:creationId xmlns:a16="http://schemas.microsoft.com/office/drawing/2014/main" id="{3ED5B7D7-32C1-8B45-F4FB-4D69FE058E98}"/>
              </a:ext>
            </a:extLst>
          </p:cNvPr>
          <p:cNvSpPr txBox="1"/>
          <p:nvPr/>
        </p:nvSpPr>
        <p:spPr>
          <a:xfrm>
            <a:off x="2978504" y="1432987"/>
            <a:ext cx="8110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>
                <a:solidFill>
                  <a:schemeClr val="accent6">
                    <a:lumMod val="50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ON</a:t>
            </a:r>
          </a:p>
        </p:txBody>
      </p:sp>
      <p:sp>
        <p:nvSpPr>
          <p:cNvPr id="1347" name="Ellipse 1346">
            <a:extLst>
              <a:ext uri="{FF2B5EF4-FFF2-40B4-BE49-F238E27FC236}">
                <a16:creationId xmlns:a16="http://schemas.microsoft.com/office/drawing/2014/main" id="{7BEDE596-D969-83BB-4AA8-90DA70A5DF27}"/>
              </a:ext>
            </a:extLst>
          </p:cNvPr>
          <p:cNvSpPr/>
          <p:nvPr/>
        </p:nvSpPr>
        <p:spPr>
          <a:xfrm>
            <a:off x="9090300" y="3707719"/>
            <a:ext cx="648000" cy="648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sp>
        <p:nvSpPr>
          <p:cNvPr id="1348" name="Ellipse 1347">
            <a:extLst>
              <a:ext uri="{FF2B5EF4-FFF2-40B4-BE49-F238E27FC236}">
                <a16:creationId xmlns:a16="http://schemas.microsoft.com/office/drawing/2014/main" id="{0AFCEEF2-2D76-6CA9-19C9-78FA948531FF}"/>
              </a:ext>
            </a:extLst>
          </p:cNvPr>
          <p:cNvSpPr/>
          <p:nvPr/>
        </p:nvSpPr>
        <p:spPr>
          <a:xfrm>
            <a:off x="9126300" y="3743719"/>
            <a:ext cx="576000" cy="57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cxnSp>
        <p:nvCxnSpPr>
          <p:cNvPr id="1350" name="Connecteur droit 1349">
            <a:extLst>
              <a:ext uri="{FF2B5EF4-FFF2-40B4-BE49-F238E27FC236}">
                <a16:creationId xmlns:a16="http://schemas.microsoft.com/office/drawing/2014/main" id="{72060F97-7312-6E31-AC6B-78DBD3EAECFE}"/>
              </a:ext>
            </a:extLst>
          </p:cNvPr>
          <p:cNvCxnSpPr>
            <a:cxnSpLocks/>
          </p:cNvCxnSpPr>
          <p:nvPr/>
        </p:nvCxnSpPr>
        <p:spPr>
          <a:xfrm>
            <a:off x="9126303" y="4027782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1" name="Connecteur droit 1350">
            <a:extLst>
              <a:ext uri="{FF2B5EF4-FFF2-40B4-BE49-F238E27FC236}">
                <a16:creationId xmlns:a16="http://schemas.microsoft.com/office/drawing/2014/main" id="{1FC79CEB-C4DA-89DE-7ABB-1DDE57ED8D5D}"/>
              </a:ext>
            </a:extLst>
          </p:cNvPr>
          <p:cNvCxnSpPr>
            <a:cxnSpLocks/>
          </p:cNvCxnSpPr>
          <p:nvPr/>
        </p:nvCxnSpPr>
        <p:spPr>
          <a:xfrm flipV="1">
            <a:off x="9414300" y="3739782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6" name="ZoneTexte 1345">
            <a:extLst>
              <a:ext uri="{FF2B5EF4-FFF2-40B4-BE49-F238E27FC236}">
                <a16:creationId xmlns:a16="http://schemas.microsoft.com/office/drawing/2014/main" id="{29E715E4-50EA-B52F-F7A7-BED90C1A0DFC}"/>
              </a:ext>
            </a:extLst>
          </p:cNvPr>
          <p:cNvSpPr txBox="1"/>
          <p:nvPr/>
        </p:nvSpPr>
        <p:spPr>
          <a:xfrm>
            <a:off x="9010148" y="4357889"/>
            <a:ext cx="8110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>
                <a:solidFill>
                  <a:srgbClr val="FF000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OFF</a:t>
            </a:r>
          </a:p>
        </p:txBody>
      </p:sp>
      <p:sp>
        <p:nvSpPr>
          <p:cNvPr id="1374" name="ZoneTexte 1373">
            <a:extLst>
              <a:ext uri="{FF2B5EF4-FFF2-40B4-BE49-F238E27FC236}">
                <a16:creationId xmlns:a16="http://schemas.microsoft.com/office/drawing/2014/main" id="{62C0146C-DF4A-135D-ABA6-A008E5F04C8F}"/>
              </a:ext>
            </a:extLst>
          </p:cNvPr>
          <p:cNvSpPr txBox="1"/>
          <p:nvPr/>
        </p:nvSpPr>
        <p:spPr>
          <a:xfrm>
            <a:off x="5465267" y="2568337"/>
            <a:ext cx="949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latin typeface="Bookman Old Style" panose="02050604050505020204" pitchFamily="18" charset="0"/>
                <a:cs typeface="Arial" panose="020B0604020202020204" pitchFamily="34" charset="0"/>
              </a:rPr>
              <a:t>Gare</a:t>
            </a:r>
          </a:p>
        </p:txBody>
      </p:sp>
      <p:sp>
        <p:nvSpPr>
          <p:cNvPr id="1375" name="ZoneTexte 1374">
            <a:extLst>
              <a:ext uri="{FF2B5EF4-FFF2-40B4-BE49-F238E27FC236}">
                <a16:creationId xmlns:a16="http://schemas.microsoft.com/office/drawing/2014/main" id="{895D80AF-68CC-61C1-F091-F562B9024F80}"/>
              </a:ext>
            </a:extLst>
          </p:cNvPr>
          <p:cNvSpPr txBox="1"/>
          <p:nvPr/>
        </p:nvSpPr>
        <p:spPr>
          <a:xfrm>
            <a:off x="9756441" y="2277716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1376" name="ZoneTexte 1375">
            <a:extLst>
              <a:ext uri="{FF2B5EF4-FFF2-40B4-BE49-F238E27FC236}">
                <a16:creationId xmlns:a16="http://schemas.microsoft.com/office/drawing/2014/main" id="{1B634202-431E-C93C-36FE-1FB29A69B887}"/>
              </a:ext>
            </a:extLst>
          </p:cNvPr>
          <p:cNvSpPr txBox="1"/>
          <p:nvPr/>
        </p:nvSpPr>
        <p:spPr>
          <a:xfrm>
            <a:off x="9936499" y="2942457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377" name="ZoneTexte 1376">
            <a:extLst>
              <a:ext uri="{FF2B5EF4-FFF2-40B4-BE49-F238E27FC236}">
                <a16:creationId xmlns:a16="http://schemas.microsoft.com/office/drawing/2014/main" id="{DCE08DCB-F48E-98FB-2405-2714EF62AF02}"/>
              </a:ext>
            </a:extLst>
          </p:cNvPr>
          <p:cNvSpPr txBox="1"/>
          <p:nvPr/>
        </p:nvSpPr>
        <p:spPr>
          <a:xfrm>
            <a:off x="9936499" y="2423678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378" name="ZoneTexte 1377">
            <a:extLst>
              <a:ext uri="{FF2B5EF4-FFF2-40B4-BE49-F238E27FC236}">
                <a16:creationId xmlns:a16="http://schemas.microsoft.com/office/drawing/2014/main" id="{D987457C-8023-0B1E-B133-655E4F3F88FB}"/>
              </a:ext>
            </a:extLst>
          </p:cNvPr>
          <p:cNvSpPr txBox="1"/>
          <p:nvPr/>
        </p:nvSpPr>
        <p:spPr>
          <a:xfrm>
            <a:off x="9756441" y="2792327"/>
            <a:ext cx="36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399" name="Ellipse 1398">
            <a:extLst>
              <a:ext uri="{FF2B5EF4-FFF2-40B4-BE49-F238E27FC236}">
                <a16:creationId xmlns:a16="http://schemas.microsoft.com/office/drawing/2014/main" id="{A03C3304-F430-30A1-2469-21EE6DF989C6}"/>
              </a:ext>
            </a:extLst>
          </p:cNvPr>
          <p:cNvSpPr/>
          <p:nvPr/>
        </p:nvSpPr>
        <p:spPr>
          <a:xfrm>
            <a:off x="6959606" y="3718960"/>
            <a:ext cx="1296000" cy="1296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00" name="Ellipse 1399">
            <a:extLst>
              <a:ext uri="{FF2B5EF4-FFF2-40B4-BE49-F238E27FC236}">
                <a16:creationId xmlns:a16="http://schemas.microsoft.com/office/drawing/2014/main" id="{07CCEC7C-DA3C-875C-1928-B1C1CEE4D4AA}"/>
              </a:ext>
            </a:extLst>
          </p:cNvPr>
          <p:cNvSpPr/>
          <p:nvPr/>
        </p:nvSpPr>
        <p:spPr>
          <a:xfrm>
            <a:off x="6979081" y="3755623"/>
            <a:ext cx="108000" cy="108000"/>
          </a:xfrm>
          <a:prstGeom prst="ellipse">
            <a:avLst/>
          </a:prstGeom>
          <a:noFill/>
          <a:ln w="31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01" name="Rectangle 1400">
            <a:extLst>
              <a:ext uri="{FF2B5EF4-FFF2-40B4-BE49-F238E27FC236}">
                <a16:creationId xmlns:a16="http://schemas.microsoft.com/office/drawing/2014/main" id="{15C56659-9D15-43EB-3CAB-043319DD5AB2}"/>
              </a:ext>
            </a:extLst>
          </p:cNvPr>
          <p:cNvSpPr/>
          <p:nvPr/>
        </p:nvSpPr>
        <p:spPr>
          <a:xfrm>
            <a:off x="6980326" y="3756781"/>
            <a:ext cx="108000" cy="108000"/>
          </a:xfrm>
          <a:prstGeom prst="rect">
            <a:avLst/>
          </a:prstGeom>
          <a:noFill/>
          <a:ln w="31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02" name="Connecteur droit 1401">
            <a:extLst>
              <a:ext uri="{FF2B5EF4-FFF2-40B4-BE49-F238E27FC236}">
                <a16:creationId xmlns:a16="http://schemas.microsoft.com/office/drawing/2014/main" id="{ECD3149F-8D7C-8A0D-B2E2-4185B46247DB}"/>
              </a:ext>
            </a:extLst>
          </p:cNvPr>
          <p:cNvCxnSpPr>
            <a:cxnSpLocks/>
          </p:cNvCxnSpPr>
          <p:nvPr/>
        </p:nvCxnSpPr>
        <p:spPr>
          <a:xfrm>
            <a:off x="6980326" y="3810781"/>
            <a:ext cx="108000" cy="0"/>
          </a:xfrm>
          <a:prstGeom prst="line">
            <a:avLst/>
          </a:prstGeom>
          <a:ln w="31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3" name="Connecteur droit 1402">
            <a:extLst>
              <a:ext uri="{FF2B5EF4-FFF2-40B4-BE49-F238E27FC236}">
                <a16:creationId xmlns:a16="http://schemas.microsoft.com/office/drawing/2014/main" id="{20D15AA9-14B8-9744-77E7-F33D7FFC6E4A}"/>
              </a:ext>
            </a:extLst>
          </p:cNvPr>
          <p:cNvCxnSpPr>
            <a:cxnSpLocks/>
          </p:cNvCxnSpPr>
          <p:nvPr/>
        </p:nvCxnSpPr>
        <p:spPr>
          <a:xfrm flipV="1">
            <a:off x="7034326" y="3756781"/>
            <a:ext cx="0" cy="108000"/>
          </a:xfrm>
          <a:prstGeom prst="line">
            <a:avLst/>
          </a:prstGeom>
          <a:ln w="31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4" name="Ellipse 1403">
            <a:extLst>
              <a:ext uri="{FF2B5EF4-FFF2-40B4-BE49-F238E27FC236}">
                <a16:creationId xmlns:a16="http://schemas.microsoft.com/office/drawing/2014/main" id="{FE76C48E-127F-04B3-5C92-02D29B2AF3E5}"/>
              </a:ext>
            </a:extLst>
          </p:cNvPr>
          <p:cNvSpPr/>
          <p:nvPr/>
        </p:nvSpPr>
        <p:spPr>
          <a:xfrm>
            <a:off x="8121180" y="3755623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05" name="Rectangle 1404">
            <a:extLst>
              <a:ext uri="{FF2B5EF4-FFF2-40B4-BE49-F238E27FC236}">
                <a16:creationId xmlns:a16="http://schemas.microsoft.com/office/drawing/2014/main" id="{EFD180E5-0E75-07A6-4FE4-A3C2AE89962D}"/>
              </a:ext>
            </a:extLst>
          </p:cNvPr>
          <p:cNvSpPr/>
          <p:nvPr/>
        </p:nvSpPr>
        <p:spPr>
          <a:xfrm>
            <a:off x="8122425" y="3756781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06" name="Connecteur droit 1405">
            <a:extLst>
              <a:ext uri="{FF2B5EF4-FFF2-40B4-BE49-F238E27FC236}">
                <a16:creationId xmlns:a16="http://schemas.microsoft.com/office/drawing/2014/main" id="{E927E168-CAD5-FCD7-20FF-29A9E0695025}"/>
              </a:ext>
            </a:extLst>
          </p:cNvPr>
          <p:cNvCxnSpPr>
            <a:cxnSpLocks/>
          </p:cNvCxnSpPr>
          <p:nvPr/>
        </p:nvCxnSpPr>
        <p:spPr>
          <a:xfrm>
            <a:off x="8122425" y="3810781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7" name="Connecteur droit 1406">
            <a:extLst>
              <a:ext uri="{FF2B5EF4-FFF2-40B4-BE49-F238E27FC236}">
                <a16:creationId xmlns:a16="http://schemas.microsoft.com/office/drawing/2014/main" id="{C1F74CB2-60BD-FFD8-4046-9EAA38396B57}"/>
              </a:ext>
            </a:extLst>
          </p:cNvPr>
          <p:cNvCxnSpPr>
            <a:cxnSpLocks/>
          </p:cNvCxnSpPr>
          <p:nvPr/>
        </p:nvCxnSpPr>
        <p:spPr>
          <a:xfrm flipV="1">
            <a:off x="8176425" y="3756781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8" name="Ellipse 1407">
            <a:extLst>
              <a:ext uri="{FF2B5EF4-FFF2-40B4-BE49-F238E27FC236}">
                <a16:creationId xmlns:a16="http://schemas.microsoft.com/office/drawing/2014/main" id="{83AB32D8-54F9-4DF8-5B09-6814EFE58BF4}"/>
              </a:ext>
            </a:extLst>
          </p:cNvPr>
          <p:cNvSpPr/>
          <p:nvPr/>
        </p:nvSpPr>
        <p:spPr>
          <a:xfrm>
            <a:off x="8121178" y="4868045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09" name="Rectangle 1408">
            <a:extLst>
              <a:ext uri="{FF2B5EF4-FFF2-40B4-BE49-F238E27FC236}">
                <a16:creationId xmlns:a16="http://schemas.microsoft.com/office/drawing/2014/main" id="{0F61A255-2BD6-3FF3-6806-8208CF116C8B}"/>
              </a:ext>
            </a:extLst>
          </p:cNvPr>
          <p:cNvSpPr/>
          <p:nvPr/>
        </p:nvSpPr>
        <p:spPr>
          <a:xfrm>
            <a:off x="8122423" y="4869203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10" name="Connecteur droit 1409">
            <a:extLst>
              <a:ext uri="{FF2B5EF4-FFF2-40B4-BE49-F238E27FC236}">
                <a16:creationId xmlns:a16="http://schemas.microsoft.com/office/drawing/2014/main" id="{5CD9C0B9-2100-8DCD-7B51-2CE0329350EC}"/>
              </a:ext>
            </a:extLst>
          </p:cNvPr>
          <p:cNvCxnSpPr>
            <a:cxnSpLocks/>
          </p:cNvCxnSpPr>
          <p:nvPr/>
        </p:nvCxnSpPr>
        <p:spPr>
          <a:xfrm>
            <a:off x="8122423" y="4923203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1" name="Connecteur droit 1410">
            <a:extLst>
              <a:ext uri="{FF2B5EF4-FFF2-40B4-BE49-F238E27FC236}">
                <a16:creationId xmlns:a16="http://schemas.microsoft.com/office/drawing/2014/main" id="{F9ADECD7-61EC-44AD-2867-11AE0545D91B}"/>
              </a:ext>
            </a:extLst>
          </p:cNvPr>
          <p:cNvCxnSpPr>
            <a:cxnSpLocks/>
          </p:cNvCxnSpPr>
          <p:nvPr/>
        </p:nvCxnSpPr>
        <p:spPr>
          <a:xfrm flipV="1">
            <a:off x="8176423" y="4869203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2" name="Ellipse 1411">
            <a:extLst>
              <a:ext uri="{FF2B5EF4-FFF2-40B4-BE49-F238E27FC236}">
                <a16:creationId xmlns:a16="http://schemas.microsoft.com/office/drawing/2014/main" id="{4F50357C-8EAA-35BF-40AB-E9ACEFEE0885}"/>
              </a:ext>
            </a:extLst>
          </p:cNvPr>
          <p:cNvSpPr/>
          <p:nvPr/>
        </p:nvSpPr>
        <p:spPr>
          <a:xfrm>
            <a:off x="6982752" y="4864373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13" name="Rectangle 1412">
            <a:extLst>
              <a:ext uri="{FF2B5EF4-FFF2-40B4-BE49-F238E27FC236}">
                <a16:creationId xmlns:a16="http://schemas.microsoft.com/office/drawing/2014/main" id="{6D628F3A-6FF6-E83F-3CCA-81895FBF8842}"/>
              </a:ext>
            </a:extLst>
          </p:cNvPr>
          <p:cNvSpPr/>
          <p:nvPr/>
        </p:nvSpPr>
        <p:spPr>
          <a:xfrm>
            <a:off x="6983997" y="4865531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14" name="Connecteur droit 1413">
            <a:extLst>
              <a:ext uri="{FF2B5EF4-FFF2-40B4-BE49-F238E27FC236}">
                <a16:creationId xmlns:a16="http://schemas.microsoft.com/office/drawing/2014/main" id="{27FB2FE4-9555-3F59-1A33-2A4D9FD42A46}"/>
              </a:ext>
            </a:extLst>
          </p:cNvPr>
          <p:cNvCxnSpPr>
            <a:cxnSpLocks/>
          </p:cNvCxnSpPr>
          <p:nvPr/>
        </p:nvCxnSpPr>
        <p:spPr>
          <a:xfrm>
            <a:off x="6983997" y="4919531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5" name="Connecteur droit 1414">
            <a:extLst>
              <a:ext uri="{FF2B5EF4-FFF2-40B4-BE49-F238E27FC236}">
                <a16:creationId xmlns:a16="http://schemas.microsoft.com/office/drawing/2014/main" id="{6BA8A9C5-F352-17AD-57CA-763CA5A723FC}"/>
              </a:ext>
            </a:extLst>
          </p:cNvPr>
          <p:cNvCxnSpPr>
            <a:cxnSpLocks/>
          </p:cNvCxnSpPr>
          <p:nvPr/>
        </p:nvCxnSpPr>
        <p:spPr>
          <a:xfrm flipV="1">
            <a:off x="7037997" y="4870557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6" name="Rectangle 1415">
            <a:extLst>
              <a:ext uri="{FF2B5EF4-FFF2-40B4-BE49-F238E27FC236}">
                <a16:creationId xmlns:a16="http://schemas.microsoft.com/office/drawing/2014/main" id="{66C9DDA8-3AD7-1CEC-48A8-02A1FCCFDBDB}"/>
              </a:ext>
            </a:extLst>
          </p:cNvPr>
          <p:cNvSpPr/>
          <p:nvPr/>
        </p:nvSpPr>
        <p:spPr>
          <a:xfrm>
            <a:off x="6896100" y="3686174"/>
            <a:ext cx="1447800" cy="1381125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17" name="Connecteur droit 1416">
            <a:extLst>
              <a:ext uri="{FF2B5EF4-FFF2-40B4-BE49-F238E27FC236}">
                <a16:creationId xmlns:a16="http://schemas.microsoft.com/office/drawing/2014/main" id="{F9F4F3C6-7A1C-0F55-F29C-35C55280F768}"/>
              </a:ext>
            </a:extLst>
          </p:cNvPr>
          <p:cNvCxnSpPr>
            <a:cxnSpLocks/>
          </p:cNvCxnSpPr>
          <p:nvPr/>
        </p:nvCxnSpPr>
        <p:spPr>
          <a:xfrm>
            <a:off x="6631257" y="2356993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8" name="Connecteur droit 1417">
            <a:extLst>
              <a:ext uri="{FF2B5EF4-FFF2-40B4-BE49-F238E27FC236}">
                <a16:creationId xmlns:a16="http://schemas.microsoft.com/office/drawing/2014/main" id="{9F434CEA-C3D6-7299-02CC-117F90E78334}"/>
              </a:ext>
            </a:extLst>
          </p:cNvPr>
          <p:cNvCxnSpPr>
            <a:cxnSpLocks/>
          </p:cNvCxnSpPr>
          <p:nvPr/>
        </p:nvCxnSpPr>
        <p:spPr>
          <a:xfrm>
            <a:off x="4066257" y="2356993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9" name="Connecteur droit 1418">
            <a:extLst>
              <a:ext uri="{FF2B5EF4-FFF2-40B4-BE49-F238E27FC236}">
                <a16:creationId xmlns:a16="http://schemas.microsoft.com/office/drawing/2014/main" id="{1C34B70C-3316-0E22-E730-343E73BDF3BD}"/>
              </a:ext>
            </a:extLst>
          </p:cNvPr>
          <p:cNvCxnSpPr>
            <a:cxnSpLocks/>
          </p:cNvCxnSpPr>
          <p:nvPr/>
        </p:nvCxnSpPr>
        <p:spPr>
          <a:xfrm>
            <a:off x="8251257" y="2356993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0" name="Connecteur droit 1419">
            <a:extLst>
              <a:ext uri="{FF2B5EF4-FFF2-40B4-BE49-F238E27FC236}">
                <a16:creationId xmlns:a16="http://schemas.microsoft.com/office/drawing/2014/main" id="{4DAED8A9-A6CC-1014-3CD8-B204FF90453E}"/>
              </a:ext>
            </a:extLst>
          </p:cNvPr>
          <p:cNvCxnSpPr>
            <a:cxnSpLocks/>
          </p:cNvCxnSpPr>
          <p:nvPr/>
        </p:nvCxnSpPr>
        <p:spPr>
          <a:xfrm>
            <a:off x="5956257" y="2356993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1" name="Connecteur droit 1420">
            <a:extLst>
              <a:ext uri="{FF2B5EF4-FFF2-40B4-BE49-F238E27FC236}">
                <a16:creationId xmlns:a16="http://schemas.microsoft.com/office/drawing/2014/main" id="{47297850-6F82-3199-D259-217DCC030DD7}"/>
              </a:ext>
            </a:extLst>
          </p:cNvPr>
          <p:cNvCxnSpPr/>
          <p:nvPr/>
        </p:nvCxnSpPr>
        <p:spPr>
          <a:xfrm>
            <a:off x="7396257" y="1819911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2" name="Connecteur droit 1421">
            <a:extLst>
              <a:ext uri="{FF2B5EF4-FFF2-40B4-BE49-F238E27FC236}">
                <a16:creationId xmlns:a16="http://schemas.microsoft.com/office/drawing/2014/main" id="{64B1F535-B421-B836-45E4-866D5825D808}"/>
              </a:ext>
            </a:extLst>
          </p:cNvPr>
          <p:cNvCxnSpPr>
            <a:cxnSpLocks/>
          </p:cNvCxnSpPr>
          <p:nvPr/>
        </p:nvCxnSpPr>
        <p:spPr>
          <a:xfrm>
            <a:off x="9137883" y="1819911"/>
            <a:ext cx="0" cy="180000"/>
          </a:xfrm>
          <a:prstGeom prst="line">
            <a:avLst/>
          </a:prstGeom>
          <a:ln w="2222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4" name="Connecteur droit 1423">
            <a:extLst>
              <a:ext uri="{FF2B5EF4-FFF2-40B4-BE49-F238E27FC236}">
                <a16:creationId xmlns:a16="http://schemas.microsoft.com/office/drawing/2014/main" id="{11CA31D0-E52C-39D3-EA99-16090F7BD4F4}"/>
              </a:ext>
            </a:extLst>
          </p:cNvPr>
          <p:cNvCxnSpPr>
            <a:cxnSpLocks/>
          </p:cNvCxnSpPr>
          <p:nvPr/>
        </p:nvCxnSpPr>
        <p:spPr>
          <a:xfrm flipV="1">
            <a:off x="4321334" y="2082996"/>
            <a:ext cx="903809" cy="921461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0" name="Connecteur droit 1429">
            <a:extLst>
              <a:ext uri="{FF2B5EF4-FFF2-40B4-BE49-F238E27FC236}">
                <a16:creationId xmlns:a16="http://schemas.microsoft.com/office/drawing/2014/main" id="{A4A5E9AE-279C-750B-442D-F0491F64B5D7}"/>
              </a:ext>
            </a:extLst>
          </p:cNvPr>
          <p:cNvCxnSpPr>
            <a:cxnSpLocks/>
          </p:cNvCxnSpPr>
          <p:nvPr/>
        </p:nvCxnSpPr>
        <p:spPr>
          <a:xfrm>
            <a:off x="5149127" y="2073417"/>
            <a:ext cx="180000" cy="309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625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293056A-B07D-A0A4-3FF2-78427673D271}"/>
              </a:ext>
            </a:extLst>
          </p:cNvPr>
          <p:cNvSpPr txBox="1"/>
          <p:nvPr/>
        </p:nvSpPr>
        <p:spPr>
          <a:xfrm>
            <a:off x="7974419" y="5752215"/>
            <a:ext cx="2169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Source </a:t>
            </a:r>
            <a:r>
              <a:rPr lang="fr-FR" b="1" dirty="0" err="1"/>
              <a:t>Silkscreen</a:t>
            </a:r>
            <a:endParaRPr lang="fr-FR" b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DAC16B4-64E7-FEBC-6C10-41C173A369A1}"/>
              </a:ext>
            </a:extLst>
          </p:cNvPr>
          <p:cNvSpPr txBox="1"/>
          <p:nvPr/>
        </p:nvSpPr>
        <p:spPr>
          <a:xfrm>
            <a:off x="7113397" y="162710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Vitesse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7DE69FC-5120-B0CD-21C4-A39A33037C5C}"/>
              </a:ext>
            </a:extLst>
          </p:cNvPr>
          <p:cNvSpPr txBox="1"/>
          <p:nvPr/>
        </p:nvSpPr>
        <p:spPr>
          <a:xfrm>
            <a:off x="8490980" y="162710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Inertie / DCC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E5FA84-96A7-887A-0E10-1E079DD1FF92}"/>
              </a:ext>
            </a:extLst>
          </p:cNvPr>
          <p:cNvSpPr/>
          <p:nvPr/>
        </p:nvSpPr>
        <p:spPr>
          <a:xfrm>
            <a:off x="7040684" y="659220"/>
            <a:ext cx="2880000" cy="4433776"/>
          </a:xfrm>
          <a:prstGeom prst="rect">
            <a:avLst/>
          </a:prstGeom>
          <a:noFill/>
          <a:ln w="22225" cap="flat">
            <a:solidFill>
              <a:schemeClr val="tx1"/>
            </a:solidFill>
            <a:miter lim="800000"/>
          </a:ln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 dirty="0">
              <a:solidFill>
                <a:srgbClr val="0070C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454" name="ZoneTexte 453">
            <a:extLst>
              <a:ext uri="{FF2B5EF4-FFF2-40B4-BE49-F238E27FC236}">
                <a16:creationId xmlns:a16="http://schemas.microsoft.com/office/drawing/2014/main" id="{7C25A531-D91F-002E-F225-3E8859E43C41}"/>
              </a:ext>
            </a:extLst>
          </p:cNvPr>
          <p:cNvSpPr txBox="1"/>
          <p:nvPr/>
        </p:nvSpPr>
        <p:spPr>
          <a:xfrm>
            <a:off x="8539859" y="327824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Manuel</a:t>
            </a:r>
          </a:p>
        </p:txBody>
      </p:sp>
      <p:sp>
        <p:nvSpPr>
          <p:cNvPr id="455" name="ZoneTexte 454">
            <a:extLst>
              <a:ext uri="{FF2B5EF4-FFF2-40B4-BE49-F238E27FC236}">
                <a16:creationId xmlns:a16="http://schemas.microsoft.com/office/drawing/2014/main" id="{646BF216-3360-8514-E1F9-71F9430338E9}"/>
              </a:ext>
            </a:extLst>
          </p:cNvPr>
          <p:cNvSpPr txBox="1"/>
          <p:nvPr/>
        </p:nvSpPr>
        <p:spPr>
          <a:xfrm>
            <a:off x="7138191" y="4262303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Démarrer</a:t>
            </a:r>
          </a:p>
        </p:txBody>
      </p:sp>
      <p:sp>
        <p:nvSpPr>
          <p:cNvPr id="456" name="ZoneTexte 455">
            <a:extLst>
              <a:ext uri="{FF2B5EF4-FFF2-40B4-BE49-F238E27FC236}">
                <a16:creationId xmlns:a16="http://schemas.microsoft.com/office/drawing/2014/main" id="{B39D2F2A-DFA5-3D0C-1838-7ECD14AC9DF0}"/>
              </a:ext>
            </a:extLst>
          </p:cNvPr>
          <p:cNvSpPr txBox="1"/>
          <p:nvPr/>
        </p:nvSpPr>
        <p:spPr>
          <a:xfrm>
            <a:off x="8539859" y="4257868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Automatique</a:t>
            </a:r>
          </a:p>
        </p:txBody>
      </p:sp>
      <p:sp>
        <p:nvSpPr>
          <p:cNvPr id="461" name="Ellipse 460">
            <a:extLst>
              <a:ext uri="{FF2B5EF4-FFF2-40B4-BE49-F238E27FC236}">
                <a16:creationId xmlns:a16="http://schemas.microsoft.com/office/drawing/2014/main" id="{6F0278B4-5729-B701-8A56-7A8D98B8B3A9}"/>
              </a:ext>
            </a:extLst>
          </p:cNvPr>
          <p:cNvSpPr/>
          <p:nvPr/>
        </p:nvSpPr>
        <p:spPr>
          <a:xfrm>
            <a:off x="7687050" y="2518856"/>
            <a:ext cx="252000" cy="252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sp>
        <p:nvSpPr>
          <p:cNvPr id="464" name="Ellipse 463">
            <a:extLst>
              <a:ext uri="{FF2B5EF4-FFF2-40B4-BE49-F238E27FC236}">
                <a16:creationId xmlns:a16="http://schemas.microsoft.com/office/drawing/2014/main" id="{A8A96290-F8FA-9B35-F38A-8FD4F37A80D8}"/>
              </a:ext>
            </a:extLst>
          </p:cNvPr>
          <p:cNvSpPr/>
          <p:nvPr/>
        </p:nvSpPr>
        <p:spPr>
          <a:xfrm>
            <a:off x="7411237" y="2238429"/>
            <a:ext cx="805218" cy="7838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b="1">
              <a:solidFill>
                <a:srgbClr val="0070C0"/>
              </a:solidFill>
            </a:endParaRPr>
          </a:p>
        </p:txBody>
      </p:sp>
      <p:sp>
        <p:nvSpPr>
          <p:cNvPr id="465" name="ZoneTexte 464">
            <a:extLst>
              <a:ext uri="{FF2B5EF4-FFF2-40B4-BE49-F238E27FC236}">
                <a16:creationId xmlns:a16="http://schemas.microsoft.com/office/drawing/2014/main" id="{273445E8-D3B4-01E5-0A68-1DD157958F16}"/>
              </a:ext>
            </a:extLst>
          </p:cNvPr>
          <p:cNvSpPr txBox="1"/>
          <p:nvPr/>
        </p:nvSpPr>
        <p:spPr>
          <a:xfrm>
            <a:off x="7369886" y="2963165"/>
            <a:ext cx="36266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-14</a:t>
            </a:r>
          </a:p>
        </p:txBody>
      </p:sp>
      <p:sp>
        <p:nvSpPr>
          <p:cNvPr id="466" name="ZoneTexte 465">
            <a:extLst>
              <a:ext uri="{FF2B5EF4-FFF2-40B4-BE49-F238E27FC236}">
                <a16:creationId xmlns:a16="http://schemas.microsoft.com/office/drawing/2014/main" id="{52330408-B44C-A134-DD08-45BA184CBEFA}"/>
              </a:ext>
            </a:extLst>
          </p:cNvPr>
          <p:cNvSpPr txBox="1"/>
          <p:nvPr/>
        </p:nvSpPr>
        <p:spPr>
          <a:xfrm>
            <a:off x="7229390" y="2824612"/>
            <a:ext cx="345241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-12</a:t>
            </a:r>
          </a:p>
        </p:txBody>
      </p:sp>
      <p:sp>
        <p:nvSpPr>
          <p:cNvPr id="467" name="ZoneTexte 466">
            <a:extLst>
              <a:ext uri="{FF2B5EF4-FFF2-40B4-BE49-F238E27FC236}">
                <a16:creationId xmlns:a16="http://schemas.microsoft.com/office/drawing/2014/main" id="{262147D8-C446-2F87-078F-FF52802C23AC}"/>
              </a:ext>
            </a:extLst>
          </p:cNvPr>
          <p:cNvSpPr txBox="1"/>
          <p:nvPr/>
        </p:nvSpPr>
        <p:spPr>
          <a:xfrm>
            <a:off x="7141239" y="2655509"/>
            <a:ext cx="37049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-10</a:t>
            </a:r>
          </a:p>
        </p:txBody>
      </p:sp>
      <p:sp>
        <p:nvSpPr>
          <p:cNvPr id="468" name="ZoneTexte 467">
            <a:extLst>
              <a:ext uri="{FF2B5EF4-FFF2-40B4-BE49-F238E27FC236}">
                <a16:creationId xmlns:a16="http://schemas.microsoft.com/office/drawing/2014/main" id="{B2A62FBA-9072-5C18-0360-B4F9BA100A68}"/>
              </a:ext>
            </a:extLst>
          </p:cNvPr>
          <p:cNvSpPr txBox="1"/>
          <p:nvPr/>
        </p:nvSpPr>
        <p:spPr>
          <a:xfrm>
            <a:off x="7153258" y="2478270"/>
            <a:ext cx="30141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-8</a:t>
            </a:r>
          </a:p>
        </p:txBody>
      </p:sp>
      <p:sp>
        <p:nvSpPr>
          <p:cNvPr id="469" name="ZoneTexte 468">
            <a:extLst>
              <a:ext uri="{FF2B5EF4-FFF2-40B4-BE49-F238E27FC236}">
                <a16:creationId xmlns:a16="http://schemas.microsoft.com/office/drawing/2014/main" id="{761DF7C8-9480-3FC0-F8D7-711C019A9929}"/>
              </a:ext>
            </a:extLst>
          </p:cNvPr>
          <p:cNvSpPr txBox="1"/>
          <p:nvPr/>
        </p:nvSpPr>
        <p:spPr>
          <a:xfrm>
            <a:off x="7215176" y="2281937"/>
            <a:ext cx="26548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-6</a:t>
            </a:r>
          </a:p>
        </p:txBody>
      </p:sp>
      <p:sp>
        <p:nvSpPr>
          <p:cNvPr id="470" name="ZoneTexte 469">
            <a:extLst>
              <a:ext uri="{FF2B5EF4-FFF2-40B4-BE49-F238E27FC236}">
                <a16:creationId xmlns:a16="http://schemas.microsoft.com/office/drawing/2014/main" id="{A8082408-64DD-5211-A7CD-DC6579192687}"/>
              </a:ext>
            </a:extLst>
          </p:cNvPr>
          <p:cNvSpPr txBox="1"/>
          <p:nvPr/>
        </p:nvSpPr>
        <p:spPr>
          <a:xfrm>
            <a:off x="7323473" y="2131338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-4</a:t>
            </a:r>
          </a:p>
        </p:txBody>
      </p:sp>
      <p:sp>
        <p:nvSpPr>
          <p:cNvPr id="471" name="ZoneTexte 470">
            <a:extLst>
              <a:ext uri="{FF2B5EF4-FFF2-40B4-BE49-F238E27FC236}">
                <a16:creationId xmlns:a16="http://schemas.microsoft.com/office/drawing/2014/main" id="{D985D3A8-6A0A-FE59-878E-6EE897652A90}"/>
              </a:ext>
            </a:extLst>
          </p:cNvPr>
          <p:cNvSpPr txBox="1"/>
          <p:nvPr/>
        </p:nvSpPr>
        <p:spPr>
          <a:xfrm>
            <a:off x="7699187" y="2014652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472" name="ZoneTexte 471">
            <a:extLst>
              <a:ext uri="{FF2B5EF4-FFF2-40B4-BE49-F238E27FC236}">
                <a16:creationId xmlns:a16="http://schemas.microsoft.com/office/drawing/2014/main" id="{69165170-081D-3A2C-9BFA-A33A5F9CCF80}"/>
              </a:ext>
            </a:extLst>
          </p:cNvPr>
          <p:cNvSpPr txBox="1"/>
          <p:nvPr/>
        </p:nvSpPr>
        <p:spPr>
          <a:xfrm>
            <a:off x="7485571" y="2048424"/>
            <a:ext cx="292721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-2</a:t>
            </a:r>
          </a:p>
        </p:txBody>
      </p:sp>
      <p:cxnSp>
        <p:nvCxnSpPr>
          <p:cNvPr id="473" name="Connecteur droit 472">
            <a:extLst>
              <a:ext uri="{FF2B5EF4-FFF2-40B4-BE49-F238E27FC236}">
                <a16:creationId xmlns:a16="http://schemas.microsoft.com/office/drawing/2014/main" id="{42F71D7D-E49C-0A60-3CB9-817A928F5AE3}"/>
              </a:ext>
            </a:extLst>
          </p:cNvPr>
          <p:cNvCxnSpPr/>
          <p:nvPr/>
        </p:nvCxnSpPr>
        <p:spPr>
          <a:xfrm>
            <a:off x="7813741" y="220747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Connecteur droit 473">
            <a:extLst>
              <a:ext uri="{FF2B5EF4-FFF2-40B4-BE49-F238E27FC236}">
                <a16:creationId xmlns:a16="http://schemas.microsoft.com/office/drawing/2014/main" id="{7C94882C-38E0-F50C-0F3D-F50B944191E5}"/>
              </a:ext>
            </a:extLst>
          </p:cNvPr>
          <p:cNvCxnSpPr>
            <a:cxnSpLocks/>
          </p:cNvCxnSpPr>
          <p:nvPr/>
        </p:nvCxnSpPr>
        <p:spPr>
          <a:xfrm rot="20160000">
            <a:off x="7672568" y="222550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5" name="Connecteur droit 474">
            <a:extLst>
              <a:ext uri="{FF2B5EF4-FFF2-40B4-BE49-F238E27FC236}">
                <a16:creationId xmlns:a16="http://schemas.microsoft.com/office/drawing/2014/main" id="{C6117E65-5100-23CF-5208-3B2E136D8C61}"/>
              </a:ext>
            </a:extLst>
          </p:cNvPr>
          <p:cNvCxnSpPr>
            <a:cxnSpLocks/>
          </p:cNvCxnSpPr>
          <p:nvPr/>
        </p:nvCxnSpPr>
        <p:spPr>
          <a:xfrm rot="19260000">
            <a:off x="7548741" y="230170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Connecteur droit 475">
            <a:extLst>
              <a:ext uri="{FF2B5EF4-FFF2-40B4-BE49-F238E27FC236}">
                <a16:creationId xmlns:a16="http://schemas.microsoft.com/office/drawing/2014/main" id="{66827A83-A8B5-B764-90BE-2DF3BA59274D}"/>
              </a:ext>
            </a:extLst>
          </p:cNvPr>
          <p:cNvCxnSpPr>
            <a:cxnSpLocks/>
          </p:cNvCxnSpPr>
          <p:nvPr/>
        </p:nvCxnSpPr>
        <p:spPr>
          <a:xfrm rot="18120000">
            <a:off x="7458247" y="241839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7" name="Connecteur droit 476">
            <a:extLst>
              <a:ext uri="{FF2B5EF4-FFF2-40B4-BE49-F238E27FC236}">
                <a16:creationId xmlns:a16="http://schemas.microsoft.com/office/drawing/2014/main" id="{C2B74606-D23E-73C5-9629-454E24D7980F}"/>
              </a:ext>
            </a:extLst>
          </p:cNvPr>
          <p:cNvCxnSpPr>
            <a:cxnSpLocks/>
          </p:cNvCxnSpPr>
          <p:nvPr/>
        </p:nvCxnSpPr>
        <p:spPr>
          <a:xfrm rot="16200000">
            <a:off x="7417760" y="255888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Connecteur droit 477">
            <a:extLst>
              <a:ext uri="{FF2B5EF4-FFF2-40B4-BE49-F238E27FC236}">
                <a16:creationId xmlns:a16="http://schemas.microsoft.com/office/drawing/2014/main" id="{BD21BB6B-A3A5-3258-B774-016F3280E9D9}"/>
              </a:ext>
            </a:extLst>
          </p:cNvPr>
          <p:cNvCxnSpPr>
            <a:cxnSpLocks/>
          </p:cNvCxnSpPr>
          <p:nvPr/>
        </p:nvCxnSpPr>
        <p:spPr>
          <a:xfrm rot="14760000">
            <a:off x="7427552" y="2709419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9" name="Connecteur droit 478">
            <a:extLst>
              <a:ext uri="{FF2B5EF4-FFF2-40B4-BE49-F238E27FC236}">
                <a16:creationId xmlns:a16="http://schemas.microsoft.com/office/drawing/2014/main" id="{D76A28FC-F2C0-4D3D-935B-09B67DBB24A4}"/>
              </a:ext>
            </a:extLst>
          </p:cNvPr>
          <p:cNvCxnSpPr>
            <a:cxnSpLocks/>
          </p:cNvCxnSpPr>
          <p:nvPr/>
        </p:nvCxnSpPr>
        <p:spPr>
          <a:xfrm rot="13860000">
            <a:off x="7494230" y="283800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0" name="Connecteur droit 479">
            <a:extLst>
              <a:ext uri="{FF2B5EF4-FFF2-40B4-BE49-F238E27FC236}">
                <a16:creationId xmlns:a16="http://schemas.microsoft.com/office/drawing/2014/main" id="{215A7CC5-49E8-E4A2-1921-01CE1BFA50EB}"/>
              </a:ext>
            </a:extLst>
          </p:cNvPr>
          <p:cNvCxnSpPr>
            <a:cxnSpLocks/>
          </p:cNvCxnSpPr>
          <p:nvPr/>
        </p:nvCxnSpPr>
        <p:spPr>
          <a:xfrm rot="12720000">
            <a:off x="7603770" y="294040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1" name="ZoneTexte 480">
            <a:extLst>
              <a:ext uri="{FF2B5EF4-FFF2-40B4-BE49-F238E27FC236}">
                <a16:creationId xmlns:a16="http://schemas.microsoft.com/office/drawing/2014/main" id="{204C0ADF-3D24-2EE3-B422-4F3D983D422D}"/>
              </a:ext>
            </a:extLst>
          </p:cNvPr>
          <p:cNvSpPr txBox="1"/>
          <p:nvPr/>
        </p:nvSpPr>
        <p:spPr>
          <a:xfrm flipH="1">
            <a:off x="7966783" y="2955297"/>
            <a:ext cx="29916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14</a:t>
            </a:r>
          </a:p>
        </p:txBody>
      </p:sp>
      <p:sp>
        <p:nvSpPr>
          <p:cNvPr id="482" name="ZoneTexte 481">
            <a:extLst>
              <a:ext uri="{FF2B5EF4-FFF2-40B4-BE49-F238E27FC236}">
                <a16:creationId xmlns:a16="http://schemas.microsoft.com/office/drawing/2014/main" id="{65F4C861-6DFA-5127-EF2E-55A5CC037007}"/>
              </a:ext>
            </a:extLst>
          </p:cNvPr>
          <p:cNvSpPr txBox="1"/>
          <p:nvPr/>
        </p:nvSpPr>
        <p:spPr>
          <a:xfrm flipH="1">
            <a:off x="8112977" y="2824612"/>
            <a:ext cx="34283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12</a:t>
            </a:r>
          </a:p>
        </p:txBody>
      </p:sp>
      <p:sp>
        <p:nvSpPr>
          <p:cNvPr id="483" name="ZoneTexte 482">
            <a:extLst>
              <a:ext uri="{FF2B5EF4-FFF2-40B4-BE49-F238E27FC236}">
                <a16:creationId xmlns:a16="http://schemas.microsoft.com/office/drawing/2014/main" id="{025EA3A5-BC40-3AEF-9735-7BFFAA62E454}"/>
              </a:ext>
            </a:extLst>
          </p:cNvPr>
          <p:cNvSpPr txBox="1"/>
          <p:nvPr/>
        </p:nvSpPr>
        <p:spPr>
          <a:xfrm flipH="1">
            <a:off x="8176471" y="2663129"/>
            <a:ext cx="34362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484" name="ZoneTexte 483">
            <a:extLst>
              <a:ext uri="{FF2B5EF4-FFF2-40B4-BE49-F238E27FC236}">
                <a16:creationId xmlns:a16="http://schemas.microsoft.com/office/drawing/2014/main" id="{F534E20B-5D51-9C5F-FAC8-CC670A8CC964}"/>
              </a:ext>
            </a:extLst>
          </p:cNvPr>
          <p:cNvSpPr txBox="1"/>
          <p:nvPr/>
        </p:nvSpPr>
        <p:spPr>
          <a:xfrm flipH="1">
            <a:off x="8212466" y="2482080"/>
            <a:ext cx="20322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8</a:t>
            </a:r>
          </a:p>
        </p:txBody>
      </p:sp>
      <p:sp>
        <p:nvSpPr>
          <p:cNvPr id="485" name="ZoneTexte 484">
            <a:extLst>
              <a:ext uri="{FF2B5EF4-FFF2-40B4-BE49-F238E27FC236}">
                <a16:creationId xmlns:a16="http://schemas.microsoft.com/office/drawing/2014/main" id="{EDB537C7-B9E8-2C06-8DA6-6C38D756F7C7}"/>
              </a:ext>
            </a:extLst>
          </p:cNvPr>
          <p:cNvSpPr txBox="1"/>
          <p:nvPr/>
        </p:nvSpPr>
        <p:spPr>
          <a:xfrm flipH="1">
            <a:off x="8155025" y="2279558"/>
            <a:ext cx="20322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6</a:t>
            </a:r>
          </a:p>
        </p:txBody>
      </p:sp>
      <p:sp>
        <p:nvSpPr>
          <p:cNvPr id="486" name="ZoneTexte 485">
            <a:extLst>
              <a:ext uri="{FF2B5EF4-FFF2-40B4-BE49-F238E27FC236}">
                <a16:creationId xmlns:a16="http://schemas.microsoft.com/office/drawing/2014/main" id="{BCD2A762-1C38-5CFB-ADD6-6302C7AEFD37}"/>
              </a:ext>
            </a:extLst>
          </p:cNvPr>
          <p:cNvSpPr txBox="1"/>
          <p:nvPr/>
        </p:nvSpPr>
        <p:spPr>
          <a:xfrm flipH="1">
            <a:off x="8041184" y="2136103"/>
            <a:ext cx="22483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87" name="ZoneTexte 486">
            <a:extLst>
              <a:ext uri="{FF2B5EF4-FFF2-40B4-BE49-F238E27FC236}">
                <a16:creationId xmlns:a16="http://schemas.microsoft.com/office/drawing/2014/main" id="{3C6B5741-556E-F89D-C12B-2E154221FC4A}"/>
              </a:ext>
            </a:extLst>
          </p:cNvPr>
          <p:cNvSpPr txBox="1"/>
          <p:nvPr/>
        </p:nvSpPr>
        <p:spPr>
          <a:xfrm flipH="1">
            <a:off x="7883772" y="2051710"/>
            <a:ext cx="20539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2</a:t>
            </a:r>
          </a:p>
        </p:txBody>
      </p:sp>
      <p:cxnSp>
        <p:nvCxnSpPr>
          <p:cNvPr id="493" name="Connecteur droit 492">
            <a:extLst>
              <a:ext uri="{FF2B5EF4-FFF2-40B4-BE49-F238E27FC236}">
                <a16:creationId xmlns:a16="http://schemas.microsoft.com/office/drawing/2014/main" id="{6F4E87FD-E25B-FF42-40FC-839468661A90}"/>
              </a:ext>
            </a:extLst>
          </p:cNvPr>
          <p:cNvCxnSpPr>
            <a:cxnSpLocks/>
          </p:cNvCxnSpPr>
          <p:nvPr/>
        </p:nvCxnSpPr>
        <p:spPr>
          <a:xfrm rot="1440000" flipH="1">
            <a:off x="7955091" y="222550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4" name="Connecteur droit 493">
            <a:extLst>
              <a:ext uri="{FF2B5EF4-FFF2-40B4-BE49-F238E27FC236}">
                <a16:creationId xmlns:a16="http://schemas.microsoft.com/office/drawing/2014/main" id="{B753D22F-846D-DF64-0867-64FD408C3C60}"/>
              </a:ext>
            </a:extLst>
          </p:cNvPr>
          <p:cNvCxnSpPr>
            <a:cxnSpLocks/>
          </p:cNvCxnSpPr>
          <p:nvPr/>
        </p:nvCxnSpPr>
        <p:spPr>
          <a:xfrm rot="2340000" flipH="1">
            <a:off x="8078918" y="230170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5" name="Connecteur droit 494">
            <a:extLst>
              <a:ext uri="{FF2B5EF4-FFF2-40B4-BE49-F238E27FC236}">
                <a16:creationId xmlns:a16="http://schemas.microsoft.com/office/drawing/2014/main" id="{93ABAFDC-5BDE-F8A1-A377-57C33CC984C7}"/>
              </a:ext>
            </a:extLst>
          </p:cNvPr>
          <p:cNvCxnSpPr>
            <a:cxnSpLocks/>
          </p:cNvCxnSpPr>
          <p:nvPr/>
        </p:nvCxnSpPr>
        <p:spPr>
          <a:xfrm rot="3480000" flipH="1">
            <a:off x="8169412" y="241839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6" name="Connecteur droit 495">
            <a:extLst>
              <a:ext uri="{FF2B5EF4-FFF2-40B4-BE49-F238E27FC236}">
                <a16:creationId xmlns:a16="http://schemas.microsoft.com/office/drawing/2014/main" id="{02ACE73C-6A1A-8DD8-8E7B-1A4ACD1B3E36}"/>
              </a:ext>
            </a:extLst>
          </p:cNvPr>
          <p:cNvCxnSpPr>
            <a:cxnSpLocks/>
          </p:cNvCxnSpPr>
          <p:nvPr/>
        </p:nvCxnSpPr>
        <p:spPr>
          <a:xfrm rot="5400000" flipH="1">
            <a:off x="8209899" y="255888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Connecteur droit 488">
            <a:extLst>
              <a:ext uri="{FF2B5EF4-FFF2-40B4-BE49-F238E27FC236}">
                <a16:creationId xmlns:a16="http://schemas.microsoft.com/office/drawing/2014/main" id="{6F572CB0-0FB6-16F6-2C20-1EFB0711B554}"/>
              </a:ext>
            </a:extLst>
          </p:cNvPr>
          <p:cNvCxnSpPr>
            <a:cxnSpLocks/>
          </p:cNvCxnSpPr>
          <p:nvPr/>
        </p:nvCxnSpPr>
        <p:spPr>
          <a:xfrm rot="6840000" flipH="1">
            <a:off x="8200107" y="2709419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Connecteur droit 489">
            <a:extLst>
              <a:ext uri="{FF2B5EF4-FFF2-40B4-BE49-F238E27FC236}">
                <a16:creationId xmlns:a16="http://schemas.microsoft.com/office/drawing/2014/main" id="{1973330D-34A2-A7FA-5761-4B911EF9B3FC}"/>
              </a:ext>
            </a:extLst>
          </p:cNvPr>
          <p:cNvCxnSpPr>
            <a:cxnSpLocks/>
          </p:cNvCxnSpPr>
          <p:nvPr/>
        </p:nvCxnSpPr>
        <p:spPr>
          <a:xfrm rot="7740000" flipH="1">
            <a:off x="8133429" y="283800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2" name="Connecteur droit 491">
            <a:extLst>
              <a:ext uri="{FF2B5EF4-FFF2-40B4-BE49-F238E27FC236}">
                <a16:creationId xmlns:a16="http://schemas.microsoft.com/office/drawing/2014/main" id="{623589A2-9AC6-DCB3-BEA8-739265D407DE}"/>
              </a:ext>
            </a:extLst>
          </p:cNvPr>
          <p:cNvCxnSpPr>
            <a:cxnSpLocks/>
          </p:cNvCxnSpPr>
          <p:nvPr/>
        </p:nvCxnSpPr>
        <p:spPr>
          <a:xfrm rot="8880000" flipH="1">
            <a:off x="8023889" y="294040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3" name="Rectangle 462">
            <a:extLst>
              <a:ext uri="{FF2B5EF4-FFF2-40B4-BE49-F238E27FC236}">
                <a16:creationId xmlns:a16="http://schemas.microsoft.com/office/drawing/2014/main" id="{9BFEF834-3A9B-3F28-6562-74002656ABAC}"/>
              </a:ext>
            </a:extLst>
          </p:cNvPr>
          <p:cNvSpPr/>
          <p:nvPr/>
        </p:nvSpPr>
        <p:spPr>
          <a:xfrm>
            <a:off x="7667117" y="2944881"/>
            <a:ext cx="296370" cy="1292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cxnSp>
        <p:nvCxnSpPr>
          <p:cNvPr id="459" name="Connecteur droit 458">
            <a:extLst>
              <a:ext uri="{FF2B5EF4-FFF2-40B4-BE49-F238E27FC236}">
                <a16:creationId xmlns:a16="http://schemas.microsoft.com/office/drawing/2014/main" id="{26DC521D-A436-FBE8-417B-A2C830ACD3AD}"/>
              </a:ext>
            </a:extLst>
          </p:cNvPr>
          <p:cNvCxnSpPr>
            <a:stCxn id="461" idx="1"/>
            <a:endCxn id="461" idx="5"/>
          </p:cNvCxnSpPr>
          <p:nvPr/>
        </p:nvCxnSpPr>
        <p:spPr>
          <a:xfrm>
            <a:off x="7723955" y="2555761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0" name="Connecteur droit 459">
            <a:extLst>
              <a:ext uri="{FF2B5EF4-FFF2-40B4-BE49-F238E27FC236}">
                <a16:creationId xmlns:a16="http://schemas.microsoft.com/office/drawing/2014/main" id="{6792DBBD-46BD-56BF-2179-9604DDBEF188}"/>
              </a:ext>
            </a:extLst>
          </p:cNvPr>
          <p:cNvCxnSpPr>
            <a:stCxn id="461" idx="7"/>
            <a:endCxn id="461" idx="3"/>
          </p:cNvCxnSpPr>
          <p:nvPr/>
        </p:nvCxnSpPr>
        <p:spPr>
          <a:xfrm flipH="1">
            <a:off x="7723955" y="2555761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1" name="Ellipse 500">
            <a:extLst>
              <a:ext uri="{FF2B5EF4-FFF2-40B4-BE49-F238E27FC236}">
                <a16:creationId xmlns:a16="http://schemas.microsoft.com/office/drawing/2014/main" id="{2CFFCF35-CBEF-49AB-772E-EB510AAE9A10}"/>
              </a:ext>
            </a:extLst>
          </p:cNvPr>
          <p:cNvSpPr/>
          <p:nvPr/>
        </p:nvSpPr>
        <p:spPr>
          <a:xfrm>
            <a:off x="9117657" y="2524414"/>
            <a:ext cx="252000" cy="252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sp>
        <p:nvSpPr>
          <p:cNvPr id="504" name="Ellipse 503">
            <a:extLst>
              <a:ext uri="{FF2B5EF4-FFF2-40B4-BE49-F238E27FC236}">
                <a16:creationId xmlns:a16="http://schemas.microsoft.com/office/drawing/2014/main" id="{BDB7396A-DBB0-6F18-C2AE-FA0FDC04751B}"/>
              </a:ext>
            </a:extLst>
          </p:cNvPr>
          <p:cNvSpPr/>
          <p:nvPr/>
        </p:nvSpPr>
        <p:spPr>
          <a:xfrm>
            <a:off x="8841844" y="2243987"/>
            <a:ext cx="805218" cy="7838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b="1">
              <a:solidFill>
                <a:srgbClr val="0070C0"/>
              </a:solidFill>
            </a:endParaRPr>
          </a:p>
        </p:txBody>
      </p:sp>
      <p:sp>
        <p:nvSpPr>
          <p:cNvPr id="505" name="ZoneTexte 504">
            <a:extLst>
              <a:ext uri="{FF2B5EF4-FFF2-40B4-BE49-F238E27FC236}">
                <a16:creationId xmlns:a16="http://schemas.microsoft.com/office/drawing/2014/main" id="{E22C1B39-DF42-FDF7-BE5F-58C93BFAFF7F}"/>
              </a:ext>
            </a:extLst>
          </p:cNvPr>
          <p:cNvSpPr txBox="1"/>
          <p:nvPr/>
        </p:nvSpPr>
        <p:spPr>
          <a:xfrm>
            <a:off x="8800493" y="2968723"/>
            <a:ext cx="36266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pPr algn="ctr"/>
            <a:r>
              <a:rPr lang="fr-FR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506" name="ZoneTexte 505">
            <a:extLst>
              <a:ext uri="{FF2B5EF4-FFF2-40B4-BE49-F238E27FC236}">
                <a16:creationId xmlns:a16="http://schemas.microsoft.com/office/drawing/2014/main" id="{24486DA6-6DCF-2F63-2676-1C0A5291ED6A}"/>
              </a:ext>
            </a:extLst>
          </p:cNvPr>
          <p:cNvSpPr txBox="1"/>
          <p:nvPr/>
        </p:nvSpPr>
        <p:spPr>
          <a:xfrm>
            <a:off x="8583865" y="2483828"/>
            <a:ext cx="30141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20</a:t>
            </a:r>
          </a:p>
        </p:txBody>
      </p:sp>
      <p:sp>
        <p:nvSpPr>
          <p:cNvPr id="507" name="ZoneTexte 506">
            <a:extLst>
              <a:ext uri="{FF2B5EF4-FFF2-40B4-BE49-F238E27FC236}">
                <a16:creationId xmlns:a16="http://schemas.microsoft.com/office/drawing/2014/main" id="{36E8C7C3-BF2F-1430-6945-7B7B9B288FAA}"/>
              </a:ext>
            </a:extLst>
          </p:cNvPr>
          <p:cNvSpPr txBox="1"/>
          <p:nvPr/>
        </p:nvSpPr>
        <p:spPr>
          <a:xfrm>
            <a:off x="9093938" y="2020210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800" b="1" dirty="0">
                <a:solidFill>
                  <a:srgbClr val="0070C0"/>
                </a:solidFill>
              </a:rPr>
              <a:t>50</a:t>
            </a:r>
          </a:p>
        </p:txBody>
      </p:sp>
      <p:cxnSp>
        <p:nvCxnSpPr>
          <p:cNvPr id="508" name="Connecteur droit 507">
            <a:extLst>
              <a:ext uri="{FF2B5EF4-FFF2-40B4-BE49-F238E27FC236}">
                <a16:creationId xmlns:a16="http://schemas.microsoft.com/office/drawing/2014/main" id="{C015A9D6-0684-7A04-88EF-3A08BFE37564}"/>
              </a:ext>
            </a:extLst>
          </p:cNvPr>
          <p:cNvCxnSpPr/>
          <p:nvPr/>
        </p:nvCxnSpPr>
        <p:spPr>
          <a:xfrm>
            <a:off x="9244348" y="2213031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Connecteur droit 508">
            <a:extLst>
              <a:ext uri="{FF2B5EF4-FFF2-40B4-BE49-F238E27FC236}">
                <a16:creationId xmlns:a16="http://schemas.microsoft.com/office/drawing/2014/main" id="{6E9FE232-421D-808E-2357-210C6C443228}"/>
              </a:ext>
            </a:extLst>
          </p:cNvPr>
          <p:cNvCxnSpPr>
            <a:cxnSpLocks/>
          </p:cNvCxnSpPr>
          <p:nvPr/>
        </p:nvCxnSpPr>
        <p:spPr>
          <a:xfrm rot="20160000">
            <a:off x="9103175" y="223106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Connecteur droit 509">
            <a:extLst>
              <a:ext uri="{FF2B5EF4-FFF2-40B4-BE49-F238E27FC236}">
                <a16:creationId xmlns:a16="http://schemas.microsoft.com/office/drawing/2014/main" id="{44FD1C1C-86B4-90AA-2546-88744D417AB6}"/>
              </a:ext>
            </a:extLst>
          </p:cNvPr>
          <p:cNvCxnSpPr>
            <a:cxnSpLocks/>
          </p:cNvCxnSpPr>
          <p:nvPr/>
        </p:nvCxnSpPr>
        <p:spPr>
          <a:xfrm rot="19260000">
            <a:off x="8979348" y="230726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Connecteur droit 510">
            <a:extLst>
              <a:ext uri="{FF2B5EF4-FFF2-40B4-BE49-F238E27FC236}">
                <a16:creationId xmlns:a16="http://schemas.microsoft.com/office/drawing/2014/main" id="{73004FCD-9F3E-FC50-9FAA-5C3B4F2733BF}"/>
              </a:ext>
            </a:extLst>
          </p:cNvPr>
          <p:cNvCxnSpPr>
            <a:cxnSpLocks/>
          </p:cNvCxnSpPr>
          <p:nvPr/>
        </p:nvCxnSpPr>
        <p:spPr>
          <a:xfrm rot="18120000">
            <a:off x="8888854" y="242394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65">
            <a:extLst>
              <a:ext uri="{FF2B5EF4-FFF2-40B4-BE49-F238E27FC236}">
                <a16:creationId xmlns:a16="http://schemas.microsoft.com/office/drawing/2014/main" id="{9A4907D9-83AC-273D-0D8C-2D180062B213}"/>
              </a:ext>
            </a:extLst>
          </p:cNvPr>
          <p:cNvCxnSpPr>
            <a:cxnSpLocks/>
          </p:cNvCxnSpPr>
          <p:nvPr/>
        </p:nvCxnSpPr>
        <p:spPr>
          <a:xfrm rot="16200000">
            <a:off x="8848367" y="256444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5A63BA2E-9D21-4B01-2CA1-3D0E5BB2E21A}"/>
              </a:ext>
            </a:extLst>
          </p:cNvPr>
          <p:cNvCxnSpPr>
            <a:cxnSpLocks/>
          </p:cNvCxnSpPr>
          <p:nvPr/>
        </p:nvCxnSpPr>
        <p:spPr>
          <a:xfrm rot="14760000">
            <a:off x="8858159" y="271497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6C6DABAC-8E7D-EF65-DFC9-56EB9C279800}"/>
              </a:ext>
            </a:extLst>
          </p:cNvPr>
          <p:cNvCxnSpPr>
            <a:cxnSpLocks/>
          </p:cNvCxnSpPr>
          <p:nvPr/>
        </p:nvCxnSpPr>
        <p:spPr>
          <a:xfrm rot="13860000">
            <a:off x="8924837" y="2843566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58A6FDA2-115B-AAB6-DEAC-B66C0ACEA327}"/>
              </a:ext>
            </a:extLst>
          </p:cNvPr>
          <p:cNvCxnSpPr>
            <a:cxnSpLocks/>
          </p:cNvCxnSpPr>
          <p:nvPr/>
        </p:nvCxnSpPr>
        <p:spPr>
          <a:xfrm rot="12720000">
            <a:off x="9034377" y="294596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ZoneTexte 76">
            <a:extLst>
              <a:ext uri="{FF2B5EF4-FFF2-40B4-BE49-F238E27FC236}">
                <a16:creationId xmlns:a16="http://schemas.microsoft.com/office/drawing/2014/main" id="{BE3546A2-7871-1456-5F17-B5744F12051B}"/>
              </a:ext>
            </a:extLst>
          </p:cNvPr>
          <p:cNvSpPr txBox="1"/>
          <p:nvPr/>
        </p:nvSpPr>
        <p:spPr>
          <a:xfrm flipH="1">
            <a:off x="9397389" y="2960855"/>
            <a:ext cx="38108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100</a:t>
            </a: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F8AA9849-3DF3-D62C-D801-B2454BDAA305}"/>
              </a:ext>
            </a:extLst>
          </p:cNvPr>
          <p:cNvSpPr txBox="1"/>
          <p:nvPr/>
        </p:nvSpPr>
        <p:spPr>
          <a:xfrm flipH="1">
            <a:off x="9631119" y="2487638"/>
            <a:ext cx="41045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70C0"/>
                </a:solidFill>
              </a:rPr>
              <a:t>80</a:t>
            </a:r>
          </a:p>
        </p:txBody>
      </p:sp>
      <p:cxnSp>
        <p:nvCxnSpPr>
          <p:cNvPr id="92" name="Connecteur droit 91">
            <a:extLst>
              <a:ext uri="{FF2B5EF4-FFF2-40B4-BE49-F238E27FC236}">
                <a16:creationId xmlns:a16="http://schemas.microsoft.com/office/drawing/2014/main" id="{CF40FDCF-FFB0-9759-7A85-4DDC19433633}"/>
              </a:ext>
            </a:extLst>
          </p:cNvPr>
          <p:cNvCxnSpPr>
            <a:cxnSpLocks/>
          </p:cNvCxnSpPr>
          <p:nvPr/>
        </p:nvCxnSpPr>
        <p:spPr>
          <a:xfrm rot="1440000" flipH="1">
            <a:off x="9385698" y="223106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BF7D1620-FD57-4B99-7438-4DF5B60BFDBD}"/>
              </a:ext>
            </a:extLst>
          </p:cNvPr>
          <p:cNvCxnSpPr>
            <a:cxnSpLocks/>
          </p:cNvCxnSpPr>
          <p:nvPr/>
        </p:nvCxnSpPr>
        <p:spPr>
          <a:xfrm rot="2340000" flipH="1">
            <a:off x="9509525" y="230726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8081C338-6CBE-52F2-AE9F-7FD70D35CAF4}"/>
              </a:ext>
            </a:extLst>
          </p:cNvPr>
          <p:cNvCxnSpPr>
            <a:cxnSpLocks/>
          </p:cNvCxnSpPr>
          <p:nvPr/>
        </p:nvCxnSpPr>
        <p:spPr>
          <a:xfrm rot="3480000" flipH="1">
            <a:off x="9600019" y="242394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eur droit 100">
            <a:extLst>
              <a:ext uri="{FF2B5EF4-FFF2-40B4-BE49-F238E27FC236}">
                <a16:creationId xmlns:a16="http://schemas.microsoft.com/office/drawing/2014/main" id="{5F4717BC-57E3-0AE0-3AEA-BD91264CF466}"/>
              </a:ext>
            </a:extLst>
          </p:cNvPr>
          <p:cNvCxnSpPr>
            <a:cxnSpLocks/>
          </p:cNvCxnSpPr>
          <p:nvPr/>
        </p:nvCxnSpPr>
        <p:spPr>
          <a:xfrm rot="5400000" flipH="1">
            <a:off x="9640506" y="256444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22C55436-5CF0-8E29-1906-8E4285CD5BDD}"/>
              </a:ext>
            </a:extLst>
          </p:cNvPr>
          <p:cNvCxnSpPr>
            <a:cxnSpLocks/>
          </p:cNvCxnSpPr>
          <p:nvPr/>
        </p:nvCxnSpPr>
        <p:spPr>
          <a:xfrm rot="6840000" flipH="1">
            <a:off x="9630714" y="271497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eur droit 87">
            <a:extLst>
              <a:ext uri="{FF2B5EF4-FFF2-40B4-BE49-F238E27FC236}">
                <a16:creationId xmlns:a16="http://schemas.microsoft.com/office/drawing/2014/main" id="{5FD2175A-32E1-EB3F-88DF-5ABEA4697B1F}"/>
              </a:ext>
            </a:extLst>
          </p:cNvPr>
          <p:cNvCxnSpPr>
            <a:cxnSpLocks/>
          </p:cNvCxnSpPr>
          <p:nvPr/>
        </p:nvCxnSpPr>
        <p:spPr>
          <a:xfrm rot="7740000" flipH="1">
            <a:off x="9564036" y="2843566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C5E18CF3-0F25-36D3-D15F-239CEFAE0615}"/>
              </a:ext>
            </a:extLst>
          </p:cNvPr>
          <p:cNvCxnSpPr>
            <a:cxnSpLocks/>
          </p:cNvCxnSpPr>
          <p:nvPr/>
        </p:nvCxnSpPr>
        <p:spPr>
          <a:xfrm rot="8880000" flipH="1">
            <a:off x="9454496" y="294596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Rectangle 502">
            <a:extLst>
              <a:ext uri="{FF2B5EF4-FFF2-40B4-BE49-F238E27FC236}">
                <a16:creationId xmlns:a16="http://schemas.microsoft.com/office/drawing/2014/main" id="{4E0A3AE5-68CE-A6D6-9C62-DD9CC608D70C}"/>
              </a:ext>
            </a:extLst>
          </p:cNvPr>
          <p:cNvSpPr/>
          <p:nvPr/>
        </p:nvSpPr>
        <p:spPr>
          <a:xfrm>
            <a:off x="9097724" y="2950439"/>
            <a:ext cx="296370" cy="1292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cxnSp>
        <p:nvCxnSpPr>
          <p:cNvPr id="499" name="Connecteur droit 498">
            <a:extLst>
              <a:ext uri="{FF2B5EF4-FFF2-40B4-BE49-F238E27FC236}">
                <a16:creationId xmlns:a16="http://schemas.microsoft.com/office/drawing/2014/main" id="{CCE80999-B2C7-BEF5-C7DE-35A6EFB39AB0}"/>
              </a:ext>
            </a:extLst>
          </p:cNvPr>
          <p:cNvCxnSpPr>
            <a:stCxn id="501" idx="1"/>
            <a:endCxn id="501" idx="5"/>
          </p:cNvCxnSpPr>
          <p:nvPr/>
        </p:nvCxnSpPr>
        <p:spPr>
          <a:xfrm>
            <a:off x="9154562" y="256131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0" name="Connecteur droit 499">
            <a:extLst>
              <a:ext uri="{FF2B5EF4-FFF2-40B4-BE49-F238E27FC236}">
                <a16:creationId xmlns:a16="http://schemas.microsoft.com/office/drawing/2014/main" id="{8D00F62D-B9A3-AD48-F86C-F6B8856D5564}"/>
              </a:ext>
            </a:extLst>
          </p:cNvPr>
          <p:cNvCxnSpPr>
            <a:stCxn id="501" idx="7"/>
            <a:endCxn id="501" idx="3"/>
          </p:cNvCxnSpPr>
          <p:nvPr/>
        </p:nvCxnSpPr>
        <p:spPr>
          <a:xfrm flipH="1">
            <a:off x="9154562" y="256131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>
            <a:extLst>
              <a:ext uri="{FF2B5EF4-FFF2-40B4-BE49-F238E27FC236}">
                <a16:creationId xmlns:a16="http://schemas.microsoft.com/office/drawing/2014/main" id="{A5EF44D2-EA60-A439-7A82-BD250F54217B}"/>
              </a:ext>
            </a:extLst>
          </p:cNvPr>
          <p:cNvSpPr/>
          <p:nvPr/>
        </p:nvSpPr>
        <p:spPr>
          <a:xfrm>
            <a:off x="7486571" y="3589129"/>
            <a:ext cx="648000" cy="648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sp>
        <p:nvSpPr>
          <p:cNvPr id="123" name="Ellipse 122">
            <a:extLst>
              <a:ext uri="{FF2B5EF4-FFF2-40B4-BE49-F238E27FC236}">
                <a16:creationId xmlns:a16="http://schemas.microsoft.com/office/drawing/2014/main" id="{4D0FE980-3682-57CC-399D-1D1E07E55953}"/>
              </a:ext>
            </a:extLst>
          </p:cNvPr>
          <p:cNvSpPr/>
          <p:nvPr/>
        </p:nvSpPr>
        <p:spPr>
          <a:xfrm>
            <a:off x="7522571" y="3625129"/>
            <a:ext cx="576000" cy="5760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cxnSp>
        <p:nvCxnSpPr>
          <p:cNvPr id="104" name="Connecteur droit 103">
            <a:extLst>
              <a:ext uri="{FF2B5EF4-FFF2-40B4-BE49-F238E27FC236}">
                <a16:creationId xmlns:a16="http://schemas.microsoft.com/office/drawing/2014/main" id="{7763004C-C088-A85F-5398-0DB590620BB3}"/>
              </a:ext>
            </a:extLst>
          </p:cNvPr>
          <p:cNvCxnSpPr/>
          <p:nvPr/>
        </p:nvCxnSpPr>
        <p:spPr>
          <a:xfrm>
            <a:off x="7719614" y="382403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necteur droit 104">
            <a:extLst>
              <a:ext uri="{FF2B5EF4-FFF2-40B4-BE49-F238E27FC236}">
                <a16:creationId xmlns:a16="http://schemas.microsoft.com/office/drawing/2014/main" id="{CF3465DE-BA2B-5E79-52B7-2D512C70CD36}"/>
              </a:ext>
            </a:extLst>
          </p:cNvPr>
          <p:cNvCxnSpPr/>
          <p:nvPr/>
        </p:nvCxnSpPr>
        <p:spPr>
          <a:xfrm flipH="1">
            <a:off x="7719614" y="382403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Ellipse 124">
            <a:extLst>
              <a:ext uri="{FF2B5EF4-FFF2-40B4-BE49-F238E27FC236}">
                <a16:creationId xmlns:a16="http://schemas.microsoft.com/office/drawing/2014/main" id="{4525999C-DC7E-3BE5-510C-DC24585B25C0}"/>
              </a:ext>
            </a:extLst>
          </p:cNvPr>
          <p:cNvSpPr/>
          <p:nvPr/>
        </p:nvSpPr>
        <p:spPr>
          <a:xfrm>
            <a:off x="9129359" y="3807510"/>
            <a:ext cx="216000" cy="216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70C0"/>
              </a:solidFill>
            </a:endParaRPr>
          </a:p>
        </p:txBody>
      </p:sp>
      <p:cxnSp>
        <p:nvCxnSpPr>
          <p:cNvPr id="512" name="Connecteur droit 511">
            <a:extLst>
              <a:ext uri="{FF2B5EF4-FFF2-40B4-BE49-F238E27FC236}">
                <a16:creationId xmlns:a16="http://schemas.microsoft.com/office/drawing/2014/main" id="{6C71B0DA-6D87-76D4-1334-96E74D49E4F8}"/>
              </a:ext>
            </a:extLst>
          </p:cNvPr>
          <p:cNvCxnSpPr>
            <a:cxnSpLocks/>
          </p:cNvCxnSpPr>
          <p:nvPr/>
        </p:nvCxnSpPr>
        <p:spPr>
          <a:xfrm>
            <a:off x="9145835" y="382577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3" name="Connecteur droit 512">
            <a:extLst>
              <a:ext uri="{FF2B5EF4-FFF2-40B4-BE49-F238E27FC236}">
                <a16:creationId xmlns:a16="http://schemas.microsoft.com/office/drawing/2014/main" id="{9B113F93-F715-8DDD-DDE1-A1B1F687BFEB}"/>
              </a:ext>
            </a:extLst>
          </p:cNvPr>
          <p:cNvCxnSpPr/>
          <p:nvPr/>
        </p:nvCxnSpPr>
        <p:spPr>
          <a:xfrm flipH="1">
            <a:off x="9145835" y="382577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7" name="Connecteur droit 516">
            <a:extLst>
              <a:ext uri="{FF2B5EF4-FFF2-40B4-BE49-F238E27FC236}">
                <a16:creationId xmlns:a16="http://schemas.microsoft.com/office/drawing/2014/main" id="{197E22CD-1039-5243-46B1-958A2EECAB09}"/>
              </a:ext>
            </a:extLst>
          </p:cNvPr>
          <p:cNvCxnSpPr>
            <a:cxnSpLocks/>
          </p:cNvCxnSpPr>
          <p:nvPr/>
        </p:nvCxnSpPr>
        <p:spPr>
          <a:xfrm>
            <a:off x="9129094" y="3914486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Connecteur droit 521">
            <a:extLst>
              <a:ext uri="{FF2B5EF4-FFF2-40B4-BE49-F238E27FC236}">
                <a16:creationId xmlns:a16="http://schemas.microsoft.com/office/drawing/2014/main" id="{F3E58366-E5AA-1962-D849-46F5714D98E0}"/>
              </a:ext>
            </a:extLst>
          </p:cNvPr>
          <p:cNvCxnSpPr>
            <a:cxnSpLocks/>
          </p:cNvCxnSpPr>
          <p:nvPr/>
        </p:nvCxnSpPr>
        <p:spPr>
          <a:xfrm flipV="1">
            <a:off x="9237094" y="3806486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Connecteur droit 524">
            <a:extLst>
              <a:ext uri="{FF2B5EF4-FFF2-40B4-BE49-F238E27FC236}">
                <a16:creationId xmlns:a16="http://schemas.microsoft.com/office/drawing/2014/main" id="{0D4C1B68-5F45-65DE-9E8B-D77175876241}"/>
              </a:ext>
            </a:extLst>
          </p:cNvPr>
          <p:cNvCxnSpPr>
            <a:cxnSpLocks/>
          </p:cNvCxnSpPr>
          <p:nvPr/>
        </p:nvCxnSpPr>
        <p:spPr>
          <a:xfrm>
            <a:off x="7685865" y="26455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6" name="Connecteur droit 525">
            <a:extLst>
              <a:ext uri="{FF2B5EF4-FFF2-40B4-BE49-F238E27FC236}">
                <a16:creationId xmlns:a16="http://schemas.microsoft.com/office/drawing/2014/main" id="{8B8B32EC-CDEF-5026-2297-7BF5E3CC7D63}"/>
              </a:ext>
            </a:extLst>
          </p:cNvPr>
          <p:cNvCxnSpPr>
            <a:cxnSpLocks/>
          </p:cNvCxnSpPr>
          <p:nvPr/>
        </p:nvCxnSpPr>
        <p:spPr>
          <a:xfrm flipV="1">
            <a:off x="7811865" y="2519588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9" name="Connecteur droit 528">
            <a:extLst>
              <a:ext uri="{FF2B5EF4-FFF2-40B4-BE49-F238E27FC236}">
                <a16:creationId xmlns:a16="http://schemas.microsoft.com/office/drawing/2014/main" id="{42A15992-EEC5-0AC8-BB07-02828936619D}"/>
              </a:ext>
            </a:extLst>
          </p:cNvPr>
          <p:cNvCxnSpPr>
            <a:cxnSpLocks/>
          </p:cNvCxnSpPr>
          <p:nvPr/>
        </p:nvCxnSpPr>
        <p:spPr>
          <a:xfrm>
            <a:off x="9117768" y="264669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eur droit 529">
            <a:extLst>
              <a:ext uri="{FF2B5EF4-FFF2-40B4-BE49-F238E27FC236}">
                <a16:creationId xmlns:a16="http://schemas.microsoft.com/office/drawing/2014/main" id="{6FAD3371-048D-3B45-FE08-2D7892238663}"/>
              </a:ext>
            </a:extLst>
          </p:cNvPr>
          <p:cNvCxnSpPr>
            <a:cxnSpLocks/>
          </p:cNvCxnSpPr>
          <p:nvPr/>
        </p:nvCxnSpPr>
        <p:spPr>
          <a:xfrm flipV="1">
            <a:off x="9243768" y="2520685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ZoneTexte 530">
            <a:extLst>
              <a:ext uri="{FF2B5EF4-FFF2-40B4-BE49-F238E27FC236}">
                <a16:creationId xmlns:a16="http://schemas.microsoft.com/office/drawing/2014/main" id="{4FA70457-7650-B74C-A883-B361BBE0C660}"/>
              </a:ext>
            </a:extLst>
          </p:cNvPr>
          <p:cNvSpPr txBox="1"/>
          <p:nvPr/>
        </p:nvSpPr>
        <p:spPr>
          <a:xfrm>
            <a:off x="8142090" y="1428306"/>
            <a:ext cx="7230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rgbClr val="0070C0"/>
                </a:solidFill>
              </a:rPr>
              <a:t>Carte 31</a:t>
            </a:r>
          </a:p>
        </p:txBody>
      </p:sp>
      <p:cxnSp>
        <p:nvCxnSpPr>
          <p:cNvPr id="534" name="Connecteur droit 533">
            <a:extLst>
              <a:ext uri="{FF2B5EF4-FFF2-40B4-BE49-F238E27FC236}">
                <a16:creationId xmlns:a16="http://schemas.microsoft.com/office/drawing/2014/main" id="{EF39600B-6FB1-0B9B-A530-A8A72D64DC2C}"/>
              </a:ext>
            </a:extLst>
          </p:cNvPr>
          <p:cNvCxnSpPr>
            <a:cxnSpLocks/>
          </p:cNvCxnSpPr>
          <p:nvPr/>
        </p:nvCxnSpPr>
        <p:spPr>
          <a:xfrm>
            <a:off x="7514834" y="3912435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5" name="Connecteur droit 534">
            <a:extLst>
              <a:ext uri="{FF2B5EF4-FFF2-40B4-BE49-F238E27FC236}">
                <a16:creationId xmlns:a16="http://schemas.microsoft.com/office/drawing/2014/main" id="{1AB2D9A2-D74F-BBF9-8633-57A9BE7F9AE4}"/>
              </a:ext>
            </a:extLst>
          </p:cNvPr>
          <p:cNvCxnSpPr>
            <a:cxnSpLocks/>
          </p:cNvCxnSpPr>
          <p:nvPr/>
        </p:nvCxnSpPr>
        <p:spPr>
          <a:xfrm flipV="1">
            <a:off x="7802837" y="3624435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3" name="Connecteur droit 582">
            <a:extLst>
              <a:ext uri="{FF2B5EF4-FFF2-40B4-BE49-F238E27FC236}">
                <a16:creationId xmlns:a16="http://schemas.microsoft.com/office/drawing/2014/main" id="{F9DF0FD5-5804-804F-EC83-EE49514A8DAC}"/>
              </a:ext>
            </a:extLst>
          </p:cNvPr>
          <p:cNvCxnSpPr>
            <a:cxnSpLocks/>
          </p:cNvCxnSpPr>
          <p:nvPr/>
        </p:nvCxnSpPr>
        <p:spPr>
          <a:xfrm>
            <a:off x="8387592" y="3412855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4" name="Connecteur droit 583">
            <a:extLst>
              <a:ext uri="{FF2B5EF4-FFF2-40B4-BE49-F238E27FC236}">
                <a16:creationId xmlns:a16="http://schemas.microsoft.com/office/drawing/2014/main" id="{3D66B751-07BF-2641-A6BD-FC121568A35D}"/>
              </a:ext>
            </a:extLst>
          </p:cNvPr>
          <p:cNvCxnSpPr>
            <a:cxnSpLocks/>
          </p:cNvCxnSpPr>
          <p:nvPr/>
        </p:nvCxnSpPr>
        <p:spPr>
          <a:xfrm flipV="1">
            <a:off x="8477592" y="3322855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9" name="Ellipse 538">
            <a:extLst>
              <a:ext uri="{FF2B5EF4-FFF2-40B4-BE49-F238E27FC236}">
                <a16:creationId xmlns:a16="http://schemas.microsoft.com/office/drawing/2014/main" id="{D15060B5-0E72-0136-2DBE-D8C40157CC43}"/>
              </a:ext>
            </a:extLst>
          </p:cNvPr>
          <p:cNvSpPr/>
          <p:nvPr/>
        </p:nvSpPr>
        <p:spPr>
          <a:xfrm>
            <a:off x="8374274" y="3302634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70C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581" name="Connecteur droit 580">
            <a:extLst>
              <a:ext uri="{FF2B5EF4-FFF2-40B4-BE49-F238E27FC236}">
                <a16:creationId xmlns:a16="http://schemas.microsoft.com/office/drawing/2014/main" id="{B487257C-EF99-F8D0-FA8A-00F4BB8100F8}"/>
              </a:ext>
            </a:extLst>
          </p:cNvPr>
          <p:cNvCxnSpPr>
            <a:cxnSpLocks/>
          </p:cNvCxnSpPr>
          <p:nvPr/>
        </p:nvCxnSpPr>
        <p:spPr>
          <a:xfrm>
            <a:off x="8372403" y="3410093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2" name="Connecteur droit 581">
            <a:extLst>
              <a:ext uri="{FF2B5EF4-FFF2-40B4-BE49-F238E27FC236}">
                <a16:creationId xmlns:a16="http://schemas.microsoft.com/office/drawing/2014/main" id="{F3400977-378A-4C56-3359-54078EA9F008}"/>
              </a:ext>
            </a:extLst>
          </p:cNvPr>
          <p:cNvCxnSpPr>
            <a:cxnSpLocks/>
          </p:cNvCxnSpPr>
          <p:nvPr/>
        </p:nvCxnSpPr>
        <p:spPr>
          <a:xfrm flipV="1">
            <a:off x="8480403" y="3302093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7" name="Connecteur droit 576">
            <a:extLst>
              <a:ext uri="{FF2B5EF4-FFF2-40B4-BE49-F238E27FC236}">
                <a16:creationId xmlns:a16="http://schemas.microsoft.com/office/drawing/2014/main" id="{855DC6A8-7296-A0B0-C9C8-A39ED4672992}"/>
              </a:ext>
            </a:extLst>
          </p:cNvPr>
          <p:cNvCxnSpPr>
            <a:cxnSpLocks/>
          </p:cNvCxnSpPr>
          <p:nvPr/>
        </p:nvCxnSpPr>
        <p:spPr>
          <a:xfrm>
            <a:off x="8336684" y="3410374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8" name="Connecteur droit 577">
            <a:extLst>
              <a:ext uri="{FF2B5EF4-FFF2-40B4-BE49-F238E27FC236}">
                <a16:creationId xmlns:a16="http://schemas.microsoft.com/office/drawing/2014/main" id="{7540642C-706D-0A27-F079-9193925DDA08}"/>
              </a:ext>
            </a:extLst>
          </p:cNvPr>
          <p:cNvCxnSpPr>
            <a:cxnSpLocks/>
          </p:cNvCxnSpPr>
          <p:nvPr/>
        </p:nvCxnSpPr>
        <p:spPr>
          <a:xfrm flipV="1">
            <a:off x="8480684" y="3266374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6" name="Rectangle 585">
            <a:extLst>
              <a:ext uri="{FF2B5EF4-FFF2-40B4-BE49-F238E27FC236}">
                <a16:creationId xmlns:a16="http://schemas.microsoft.com/office/drawing/2014/main" id="{13A6AB37-4EDE-BD5F-DDDC-722F5CF8247A}"/>
              </a:ext>
            </a:extLst>
          </p:cNvPr>
          <p:cNvSpPr/>
          <p:nvPr/>
        </p:nvSpPr>
        <p:spPr>
          <a:xfrm>
            <a:off x="7038753" y="4749569"/>
            <a:ext cx="2902689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12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Voies Externes (A  B  C  D )</a:t>
            </a:r>
          </a:p>
        </p:txBody>
      </p:sp>
      <p:sp>
        <p:nvSpPr>
          <p:cNvPr id="587" name="ZoneTexte 586">
            <a:extLst>
              <a:ext uri="{FF2B5EF4-FFF2-40B4-BE49-F238E27FC236}">
                <a16:creationId xmlns:a16="http://schemas.microsoft.com/office/drawing/2014/main" id="{7530892C-5D83-CCB5-CEBE-5ADFFEBE857D}"/>
              </a:ext>
            </a:extLst>
          </p:cNvPr>
          <p:cNvSpPr txBox="1"/>
          <p:nvPr/>
        </p:nvSpPr>
        <p:spPr>
          <a:xfrm>
            <a:off x="8724842" y="4880513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88" name="ZoneTexte 587">
            <a:extLst>
              <a:ext uri="{FF2B5EF4-FFF2-40B4-BE49-F238E27FC236}">
                <a16:creationId xmlns:a16="http://schemas.microsoft.com/office/drawing/2014/main" id="{ED9CB09E-E926-73DC-5AAE-6F2CE3A19BE8}"/>
              </a:ext>
            </a:extLst>
          </p:cNvPr>
          <p:cNvSpPr txBox="1"/>
          <p:nvPr/>
        </p:nvSpPr>
        <p:spPr>
          <a:xfrm>
            <a:off x="8925989" y="4880513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89" name="ZoneTexte 588">
            <a:extLst>
              <a:ext uri="{FF2B5EF4-FFF2-40B4-BE49-F238E27FC236}">
                <a16:creationId xmlns:a16="http://schemas.microsoft.com/office/drawing/2014/main" id="{07889F05-C48F-FFA2-1576-6C7CF7B0D4A4}"/>
              </a:ext>
            </a:extLst>
          </p:cNvPr>
          <p:cNvSpPr txBox="1"/>
          <p:nvPr/>
        </p:nvSpPr>
        <p:spPr>
          <a:xfrm>
            <a:off x="9150989" y="4880513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90" name="ZoneTexte 589">
            <a:extLst>
              <a:ext uri="{FF2B5EF4-FFF2-40B4-BE49-F238E27FC236}">
                <a16:creationId xmlns:a16="http://schemas.microsoft.com/office/drawing/2014/main" id="{A8B4D1D7-6E9D-CD21-91F8-4CA19B9CACA5}"/>
              </a:ext>
            </a:extLst>
          </p:cNvPr>
          <p:cNvSpPr txBox="1"/>
          <p:nvPr/>
        </p:nvSpPr>
        <p:spPr>
          <a:xfrm>
            <a:off x="9375989" y="4880513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70C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592" name="Rectangle 591">
            <a:extLst>
              <a:ext uri="{FF2B5EF4-FFF2-40B4-BE49-F238E27FC236}">
                <a16:creationId xmlns:a16="http://schemas.microsoft.com/office/drawing/2014/main" id="{51BD4D39-78FF-5DF7-CEC8-17BC45C495D9}"/>
              </a:ext>
            </a:extLst>
          </p:cNvPr>
          <p:cNvSpPr/>
          <p:nvPr/>
        </p:nvSpPr>
        <p:spPr>
          <a:xfrm>
            <a:off x="2551814" y="259606"/>
            <a:ext cx="8158345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595" name="ZoneTexte 594">
            <a:extLst>
              <a:ext uri="{FF2B5EF4-FFF2-40B4-BE49-F238E27FC236}">
                <a16:creationId xmlns:a16="http://schemas.microsoft.com/office/drawing/2014/main" id="{A57A8642-8822-5CA8-3A79-5E39924A46A2}"/>
              </a:ext>
            </a:extLst>
          </p:cNvPr>
          <p:cNvSpPr txBox="1"/>
          <p:nvPr/>
        </p:nvSpPr>
        <p:spPr>
          <a:xfrm>
            <a:off x="3438085" y="162000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Vitesse</a:t>
            </a:r>
          </a:p>
        </p:txBody>
      </p:sp>
      <p:sp>
        <p:nvSpPr>
          <p:cNvPr id="596" name="ZoneTexte 595">
            <a:extLst>
              <a:ext uri="{FF2B5EF4-FFF2-40B4-BE49-F238E27FC236}">
                <a16:creationId xmlns:a16="http://schemas.microsoft.com/office/drawing/2014/main" id="{CFF01075-6CA5-0498-31EB-0F5B2B20CFD8}"/>
              </a:ext>
            </a:extLst>
          </p:cNvPr>
          <p:cNvSpPr txBox="1"/>
          <p:nvPr/>
        </p:nvSpPr>
        <p:spPr>
          <a:xfrm>
            <a:off x="4815668" y="162000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Inertie / DCC</a:t>
            </a:r>
          </a:p>
        </p:txBody>
      </p:sp>
      <p:sp>
        <p:nvSpPr>
          <p:cNvPr id="597" name="Rectangle 596">
            <a:extLst>
              <a:ext uri="{FF2B5EF4-FFF2-40B4-BE49-F238E27FC236}">
                <a16:creationId xmlns:a16="http://schemas.microsoft.com/office/drawing/2014/main" id="{B4B92728-1E9D-9FDC-A18D-B720ACB78908}"/>
              </a:ext>
            </a:extLst>
          </p:cNvPr>
          <p:cNvSpPr/>
          <p:nvPr/>
        </p:nvSpPr>
        <p:spPr>
          <a:xfrm>
            <a:off x="3365372" y="652125"/>
            <a:ext cx="2880000" cy="4433776"/>
          </a:xfrm>
          <a:prstGeom prst="rect">
            <a:avLst/>
          </a:prstGeom>
          <a:noFill/>
          <a:ln w="22225" cap="flat">
            <a:solidFill>
              <a:schemeClr val="tx1"/>
            </a:solidFill>
            <a:miter lim="800000"/>
          </a:ln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 dirty="0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626" name="ZoneTexte 625">
            <a:extLst>
              <a:ext uri="{FF2B5EF4-FFF2-40B4-BE49-F238E27FC236}">
                <a16:creationId xmlns:a16="http://schemas.microsoft.com/office/drawing/2014/main" id="{2404A9D2-D7AE-C3F6-7252-92A6858362F1}"/>
              </a:ext>
            </a:extLst>
          </p:cNvPr>
          <p:cNvSpPr txBox="1"/>
          <p:nvPr/>
        </p:nvSpPr>
        <p:spPr>
          <a:xfrm>
            <a:off x="4864547" y="327115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Manuel</a:t>
            </a:r>
          </a:p>
        </p:txBody>
      </p:sp>
      <p:sp>
        <p:nvSpPr>
          <p:cNvPr id="627" name="ZoneTexte 626">
            <a:extLst>
              <a:ext uri="{FF2B5EF4-FFF2-40B4-BE49-F238E27FC236}">
                <a16:creationId xmlns:a16="http://schemas.microsoft.com/office/drawing/2014/main" id="{99986844-0145-597B-9FF9-4307320E5653}"/>
              </a:ext>
            </a:extLst>
          </p:cNvPr>
          <p:cNvSpPr txBox="1"/>
          <p:nvPr/>
        </p:nvSpPr>
        <p:spPr>
          <a:xfrm>
            <a:off x="3462879" y="4255208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Démarrer</a:t>
            </a:r>
          </a:p>
        </p:txBody>
      </p:sp>
      <p:sp>
        <p:nvSpPr>
          <p:cNvPr id="628" name="ZoneTexte 627">
            <a:extLst>
              <a:ext uri="{FF2B5EF4-FFF2-40B4-BE49-F238E27FC236}">
                <a16:creationId xmlns:a16="http://schemas.microsoft.com/office/drawing/2014/main" id="{54D5793C-BA8A-7E98-E886-88E52786F89F}"/>
              </a:ext>
            </a:extLst>
          </p:cNvPr>
          <p:cNvSpPr txBox="1"/>
          <p:nvPr/>
        </p:nvSpPr>
        <p:spPr>
          <a:xfrm>
            <a:off x="4864547" y="4250773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Automatique</a:t>
            </a:r>
          </a:p>
        </p:txBody>
      </p:sp>
      <p:sp>
        <p:nvSpPr>
          <p:cNvPr id="633" name="Ellipse 632">
            <a:extLst>
              <a:ext uri="{FF2B5EF4-FFF2-40B4-BE49-F238E27FC236}">
                <a16:creationId xmlns:a16="http://schemas.microsoft.com/office/drawing/2014/main" id="{E24C707F-B886-266E-4954-0B609FB627D7}"/>
              </a:ext>
            </a:extLst>
          </p:cNvPr>
          <p:cNvSpPr/>
          <p:nvPr/>
        </p:nvSpPr>
        <p:spPr>
          <a:xfrm>
            <a:off x="4011738" y="2511761"/>
            <a:ext cx="252000" cy="252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636" name="Ellipse 635">
            <a:extLst>
              <a:ext uri="{FF2B5EF4-FFF2-40B4-BE49-F238E27FC236}">
                <a16:creationId xmlns:a16="http://schemas.microsoft.com/office/drawing/2014/main" id="{B1EB02F5-0BC0-1258-8FB0-3D851B49AB21}"/>
              </a:ext>
            </a:extLst>
          </p:cNvPr>
          <p:cNvSpPr/>
          <p:nvPr/>
        </p:nvSpPr>
        <p:spPr>
          <a:xfrm>
            <a:off x="3735925" y="2231334"/>
            <a:ext cx="805218" cy="7838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b="1">
              <a:solidFill>
                <a:srgbClr val="7030A0"/>
              </a:solidFill>
            </a:endParaRPr>
          </a:p>
        </p:txBody>
      </p:sp>
      <p:sp>
        <p:nvSpPr>
          <p:cNvPr id="637" name="ZoneTexte 636">
            <a:extLst>
              <a:ext uri="{FF2B5EF4-FFF2-40B4-BE49-F238E27FC236}">
                <a16:creationId xmlns:a16="http://schemas.microsoft.com/office/drawing/2014/main" id="{DFCBF2D1-9DEF-220A-A075-13B4D09D793B}"/>
              </a:ext>
            </a:extLst>
          </p:cNvPr>
          <p:cNvSpPr txBox="1"/>
          <p:nvPr/>
        </p:nvSpPr>
        <p:spPr>
          <a:xfrm>
            <a:off x="3694574" y="2956070"/>
            <a:ext cx="36266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-14</a:t>
            </a:r>
          </a:p>
        </p:txBody>
      </p:sp>
      <p:sp>
        <p:nvSpPr>
          <p:cNvPr id="638" name="ZoneTexte 637">
            <a:extLst>
              <a:ext uri="{FF2B5EF4-FFF2-40B4-BE49-F238E27FC236}">
                <a16:creationId xmlns:a16="http://schemas.microsoft.com/office/drawing/2014/main" id="{FA723E84-6960-678F-2A2C-C4D22AE96319}"/>
              </a:ext>
            </a:extLst>
          </p:cNvPr>
          <p:cNvSpPr txBox="1"/>
          <p:nvPr/>
        </p:nvSpPr>
        <p:spPr>
          <a:xfrm>
            <a:off x="3554078" y="2817517"/>
            <a:ext cx="345241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-12</a:t>
            </a:r>
          </a:p>
        </p:txBody>
      </p:sp>
      <p:sp>
        <p:nvSpPr>
          <p:cNvPr id="639" name="ZoneTexte 638">
            <a:extLst>
              <a:ext uri="{FF2B5EF4-FFF2-40B4-BE49-F238E27FC236}">
                <a16:creationId xmlns:a16="http://schemas.microsoft.com/office/drawing/2014/main" id="{EF9D0E31-0883-0F37-B5AC-F033D4883377}"/>
              </a:ext>
            </a:extLst>
          </p:cNvPr>
          <p:cNvSpPr txBox="1"/>
          <p:nvPr/>
        </p:nvSpPr>
        <p:spPr>
          <a:xfrm>
            <a:off x="3465927" y="2648414"/>
            <a:ext cx="37049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-10</a:t>
            </a:r>
          </a:p>
        </p:txBody>
      </p:sp>
      <p:sp>
        <p:nvSpPr>
          <p:cNvPr id="198" name="ZoneTexte 197">
            <a:extLst>
              <a:ext uri="{FF2B5EF4-FFF2-40B4-BE49-F238E27FC236}">
                <a16:creationId xmlns:a16="http://schemas.microsoft.com/office/drawing/2014/main" id="{A444E39E-B6E2-AEAE-0F28-87EAF93E23FB}"/>
              </a:ext>
            </a:extLst>
          </p:cNvPr>
          <p:cNvSpPr txBox="1"/>
          <p:nvPr/>
        </p:nvSpPr>
        <p:spPr>
          <a:xfrm>
            <a:off x="3477946" y="2471175"/>
            <a:ext cx="30141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-8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57106DC6-55E9-8593-9AF6-4FD3AB966F98}"/>
              </a:ext>
            </a:extLst>
          </p:cNvPr>
          <p:cNvSpPr txBox="1"/>
          <p:nvPr/>
        </p:nvSpPr>
        <p:spPr>
          <a:xfrm>
            <a:off x="3539864" y="2274842"/>
            <a:ext cx="26548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-6</a:t>
            </a:r>
          </a:p>
        </p:txBody>
      </p:sp>
      <p:sp>
        <p:nvSpPr>
          <p:cNvPr id="200" name="ZoneTexte 199">
            <a:extLst>
              <a:ext uri="{FF2B5EF4-FFF2-40B4-BE49-F238E27FC236}">
                <a16:creationId xmlns:a16="http://schemas.microsoft.com/office/drawing/2014/main" id="{7A82FB9A-08FB-8C05-4431-C723CED2DD48}"/>
              </a:ext>
            </a:extLst>
          </p:cNvPr>
          <p:cNvSpPr txBox="1"/>
          <p:nvPr/>
        </p:nvSpPr>
        <p:spPr>
          <a:xfrm>
            <a:off x="3648161" y="2124243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-4</a:t>
            </a:r>
          </a:p>
        </p:txBody>
      </p:sp>
      <p:sp>
        <p:nvSpPr>
          <p:cNvPr id="215" name="ZoneTexte 214">
            <a:extLst>
              <a:ext uri="{FF2B5EF4-FFF2-40B4-BE49-F238E27FC236}">
                <a16:creationId xmlns:a16="http://schemas.microsoft.com/office/drawing/2014/main" id="{474797DF-022D-D551-6D2C-3B61F1F57AC4}"/>
              </a:ext>
            </a:extLst>
          </p:cNvPr>
          <p:cNvSpPr txBox="1"/>
          <p:nvPr/>
        </p:nvSpPr>
        <p:spPr>
          <a:xfrm>
            <a:off x="4023875" y="2007557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800" b="1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216" name="ZoneTexte 215">
            <a:extLst>
              <a:ext uri="{FF2B5EF4-FFF2-40B4-BE49-F238E27FC236}">
                <a16:creationId xmlns:a16="http://schemas.microsoft.com/office/drawing/2014/main" id="{AFB4F3B9-3D72-8EFA-A09D-2A9A8E6BFBE9}"/>
              </a:ext>
            </a:extLst>
          </p:cNvPr>
          <p:cNvSpPr txBox="1"/>
          <p:nvPr/>
        </p:nvSpPr>
        <p:spPr>
          <a:xfrm>
            <a:off x="3810259" y="2041329"/>
            <a:ext cx="292721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-2</a:t>
            </a:r>
          </a:p>
        </p:txBody>
      </p:sp>
      <p:cxnSp>
        <p:nvCxnSpPr>
          <p:cNvPr id="217" name="Connecteur droit 216">
            <a:extLst>
              <a:ext uri="{FF2B5EF4-FFF2-40B4-BE49-F238E27FC236}">
                <a16:creationId xmlns:a16="http://schemas.microsoft.com/office/drawing/2014/main" id="{E0AFA66E-7710-4BB0-2DBE-B13F6553CB72}"/>
              </a:ext>
            </a:extLst>
          </p:cNvPr>
          <p:cNvCxnSpPr/>
          <p:nvPr/>
        </p:nvCxnSpPr>
        <p:spPr>
          <a:xfrm>
            <a:off x="4138429" y="220037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Connecteur droit 217">
            <a:extLst>
              <a:ext uri="{FF2B5EF4-FFF2-40B4-BE49-F238E27FC236}">
                <a16:creationId xmlns:a16="http://schemas.microsoft.com/office/drawing/2014/main" id="{FD553747-50BB-F854-7A5E-7D1A9D3872DB}"/>
              </a:ext>
            </a:extLst>
          </p:cNvPr>
          <p:cNvCxnSpPr>
            <a:cxnSpLocks/>
          </p:cNvCxnSpPr>
          <p:nvPr/>
        </p:nvCxnSpPr>
        <p:spPr>
          <a:xfrm rot="20160000">
            <a:off x="3997256" y="221841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Connecteur droit 218">
            <a:extLst>
              <a:ext uri="{FF2B5EF4-FFF2-40B4-BE49-F238E27FC236}">
                <a16:creationId xmlns:a16="http://schemas.microsoft.com/office/drawing/2014/main" id="{25A282FE-E2CA-703F-6B96-9E5000C085DA}"/>
              </a:ext>
            </a:extLst>
          </p:cNvPr>
          <p:cNvCxnSpPr>
            <a:cxnSpLocks/>
          </p:cNvCxnSpPr>
          <p:nvPr/>
        </p:nvCxnSpPr>
        <p:spPr>
          <a:xfrm rot="19260000">
            <a:off x="3873429" y="229461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Connecteur droit 219">
            <a:extLst>
              <a:ext uri="{FF2B5EF4-FFF2-40B4-BE49-F238E27FC236}">
                <a16:creationId xmlns:a16="http://schemas.microsoft.com/office/drawing/2014/main" id="{51C2C480-C257-6DE7-C1AF-0342B5569D67}"/>
              </a:ext>
            </a:extLst>
          </p:cNvPr>
          <p:cNvCxnSpPr>
            <a:cxnSpLocks/>
          </p:cNvCxnSpPr>
          <p:nvPr/>
        </p:nvCxnSpPr>
        <p:spPr>
          <a:xfrm rot="18120000">
            <a:off x="3782935" y="241129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Connecteur droit 220">
            <a:extLst>
              <a:ext uri="{FF2B5EF4-FFF2-40B4-BE49-F238E27FC236}">
                <a16:creationId xmlns:a16="http://schemas.microsoft.com/office/drawing/2014/main" id="{120E3913-A6FE-A481-9D19-651D289F66F0}"/>
              </a:ext>
            </a:extLst>
          </p:cNvPr>
          <p:cNvCxnSpPr>
            <a:cxnSpLocks/>
          </p:cNvCxnSpPr>
          <p:nvPr/>
        </p:nvCxnSpPr>
        <p:spPr>
          <a:xfrm rot="16200000">
            <a:off x="3742448" y="255179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necteur droit 221">
            <a:extLst>
              <a:ext uri="{FF2B5EF4-FFF2-40B4-BE49-F238E27FC236}">
                <a16:creationId xmlns:a16="http://schemas.microsoft.com/office/drawing/2014/main" id="{BD65AABB-6995-C794-89CE-D1360010DD41}"/>
              </a:ext>
            </a:extLst>
          </p:cNvPr>
          <p:cNvCxnSpPr>
            <a:cxnSpLocks/>
          </p:cNvCxnSpPr>
          <p:nvPr/>
        </p:nvCxnSpPr>
        <p:spPr>
          <a:xfrm rot="14760000">
            <a:off x="3752240" y="2702324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Connecteur droit 222">
            <a:extLst>
              <a:ext uri="{FF2B5EF4-FFF2-40B4-BE49-F238E27FC236}">
                <a16:creationId xmlns:a16="http://schemas.microsoft.com/office/drawing/2014/main" id="{DCDD43B3-65E0-D666-5F69-0A629DEF5DD0}"/>
              </a:ext>
            </a:extLst>
          </p:cNvPr>
          <p:cNvCxnSpPr>
            <a:cxnSpLocks/>
          </p:cNvCxnSpPr>
          <p:nvPr/>
        </p:nvCxnSpPr>
        <p:spPr>
          <a:xfrm rot="13860000">
            <a:off x="3818918" y="283091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Connecteur droit 223">
            <a:extLst>
              <a:ext uri="{FF2B5EF4-FFF2-40B4-BE49-F238E27FC236}">
                <a16:creationId xmlns:a16="http://schemas.microsoft.com/office/drawing/2014/main" id="{E648A451-B1D6-9B8D-C130-40DAE47013B3}"/>
              </a:ext>
            </a:extLst>
          </p:cNvPr>
          <p:cNvCxnSpPr>
            <a:cxnSpLocks/>
          </p:cNvCxnSpPr>
          <p:nvPr/>
        </p:nvCxnSpPr>
        <p:spPr>
          <a:xfrm rot="12720000">
            <a:off x="3928458" y="293331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ZoneTexte 224">
            <a:extLst>
              <a:ext uri="{FF2B5EF4-FFF2-40B4-BE49-F238E27FC236}">
                <a16:creationId xmlns:a16="http://schemas.microsoft.com/office/drawing/2014/main" id="{9D6B1CA2-C806-AAC9-1F49-7C6B8036E700}"/>
              </a:ext>
            </a:extLst>
          </p:cNvPr>
          <p:cNvSpPr txBox="1"/>
          <p:nvPr/>
        </p:nvSpPr>
        <p:spPr>
          <a:xfrm flipH="1">
            <a:off x="4291471" y="2948202"/>
            <a:ext cx="29916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14</a:t>
            </a:r>
          </a:p>
        </p:txBody>
      </p:sp>
      <p:sp>
        <p:nvSpPr>
          <p:cNvPr id="226" name="ZoneTexte 225">
            <a:extLst>
              <a:ext uri="{FF2B5EF4-FFF2-40B4-BE49-F238E27FC236}">
                <a16:creationId xmlns:a16="http://schemas.microsoft.com/office/drawing/2014/main" id="{257F21C4-10C6-F9CA-5942-E513FD94184F}"/>
              </a:ext>
            </a:extLst>
          </p:cNvPr>
          <p:cNvSpPr txBox="1"/>
          <p:nvPr/>
        </p:nvSpPr>
        <p:spPr>
          <a:xfrm flipH="1">
            <a:off x="4437665" y="2817517"/>
            <a:ext cx="34283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12</a:t>
            </a:r>
          </a:p>
        </p:txBody>
      </p:sp>
      <p:sp>
        <p:nvSpPr>
          <p:cNvPr id="227" name="ZoneTexte 226">
            <a:extLst>
              <a:ext uri="{FF2B5EF4-FFF2-40B4-BE49-F238E27FC236}">
                <a16:creationId xmlns:a16="http://schemas.microsoft.com/office/drawing/2014/main" id="{37586324-F75C-3661-8BEF-5C051FEE1DC0}"/>
              </a:ext>
            </a:extLst>
          </p:cNvPr>
          <p:cNvSpPr txBox="1"/>
          <p:nvPr/>
        </p:nvSpPr>
        <p:spPr>
          <a:xfrm flipH="1">
            <a:off x="4501159" y="2656034"/>
            <a:ext cx="34362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10</a:t>
            </a:r>
          </a:p>
        </p:txBody>
      </p:sp>
      <p:sp>
        <p:nvSpPr>
          <p:cNvPr id="228" name="ZoneTexte 227">
            <a:extLst>
              <a:ext uri="{FF2B5EF4-FFF2-40B4-BE49-F238E27FC236}">
                <a16:creationId xmlns:a16="http://schemas.microsoft.com/office/drawing/2014/main" id="{CDD60BDF-3501-4605-D6EB-351B1B274566}"/>
              </a:ext>
            </a:extLst>
          </p:cNvPr>
          <p:cNvSpPr txBox="1"/>
          <p:nvPr/>
        </p:nvSpPr>
        <p:spPr>
          <a:xfrm flipH="1">
            <a:off x="4537154" y="2474985"/>
            <a:ext cx="20322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8</a:t>
            </a:r>
          </a:p>
        </p:txBody>
      </p:sp>
      <p:sp>
        <p:nvSpPr>
          <p:cNvPr id="229" name="ZoneTexte 228">
            <a:extLst>
              <a:ext uri="{FF2B5EF4-FFF2-40B4-BE49-F238E27FC236}">
                <a16:creationId xmlns:a16="http://schemas.microsoft.com/office/drawing/2014/main" id="{950C7F10-4E9E-DEF4-22FC-ABD360FC3DC4}"/>
              </a:ext>
            </a:extLst>
          </p:cNvPr>
          <p:cNvSpPr txBox="1"/>
          <p:nvPr/>
        </p:nvSpPr>
        <p:spPr>
          <a:xfrm flipH="1">
            <a:off x="4479713" y="2272463"/>
            <a:ext cx="20322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6</a:t>
            </a:r>
          </a:p>
        </p:txBody>
      </p:sp>
      <p:sp>
        <p:nvSpPr>
          <p:cNvPr id="230" name="ZoneTexte 229">
            <a:extLst>
              <a:ext uri="{FF2B5EF4-FFF2-40B4-BE49-F238E27FC236}">
                <a16:creationId xmlns:a16="http://schemas.microsoft.com/office/drawing/2014/main" id="{EFCE1447-EFF3-AE30-60F5-98185A8D6728}"/>
              </a:ext>
            </a:extLst>
          </p:cNvPr>
          <p:cNvSpPr txBox="1"/>
          <p:nvPr/>
        </p:nvSpPr>
        <p:spPr>
          <a:xfrm flipH="1">
            <a:off x="4365872" y="2129008"/>
            <a:ext cx="22483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4</a:t>
            </a:r>
          </a:p>
        </p:txBody>
      </p:sp>
      <p:sp>
        <p:nvSpPr>
          <p:cNvPr id="231" name="ZoneTexte 230">
            <a:extLst>
              <a:ext uri="{FF2B5EF4-FFF2-40B4-BE49-F238E27FC236}">
                <a16:creationId xmlns:a16="http://schemas.microsoft.com/office/drawing/2014/main" id="{9E264384-0851-F78E-45A8-2F307F416555}"/>
              </a:ext>
            </a:extLst>
          </p:cNvPr>
          <p:cNvSpPr txBox="1"/>
          <p:nvPr/>
        </p:nvSpPr>
        <p:spPr>
          <a:xfrm flipH="1">
            <a:off x="4208460" y="2044615"/>
            <a:ext cx="20539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2</a:t>
            </a:r>
          </a:p>
        </p:txBody>
      </p:sp>
      <p:cxnSp>
        <p:nvCxnSpPr>
          <p:cNvPr id="236" name="Connecteur droit 235">
            <a:extLst>
              <a:ext uri="{FF2B5EF4-FFF2-40B4-BE49-F238E27FC236}">
                <a16:creationId xmlns:a16="http://schemas.microsoft.com/office/drawing/2014/main" id="{8286BA10-849A-1E5E-C072-6921CD591EF1}"/>
              </a:ext>
            </a:extLst>
          </p:cNvPr>
          <p:cNvCxnSpPr>
            <a:cxnSpLocks/>
          </p:cNvCxnSpPr>
          <p:nvPr/>
        </p:nvCxnSpPr>
        <p:spPr>
          <a:xfrm rot="1440000" flipH="1">
            <a:off x="4279779" y="221841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Connecteur droit 236">
            <a:extLst>
              <a:ext uri="{FF2B5EF4-FFF2-40B4-BE49-F238E27FC236}">
                <a16:creationId xmlns:a16="http://schemas.microsoft.com/office/drawing/2014/main" id="{CD8B552C-F394-473D-CBB2-3E62F3E8F775}"/>
              </a:ext>
            </a:extLst>
          </p:cNvPr>
          <p:cNvCxnSpPr>
            <a:cxnSpLocks/>
          </p:cNvCxnSpPr>
          <p:nvPr/>
        </p:nvCxnSpPr>
        <p:spPr>
          <a:xfrm rot="2340000" flipH="1">
            <a:off x="4403606" y="229461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Connecteur droit 237">
            <a:extLst>
              <a:ext uri="{FF2B5EF4-FFF2-40B4-BE49-F238E27FC236}">
                <a16:creationId xmlns:a16="http://schemas.microsoft.com/office/drawing/2014/main" id="{7C3CA1C2-ECFC-5BB2-C568-BD974897EE21}"/>
              </a:ext>
            </a:extLst>
          </p:cNvPr>
          <p:cNvCxnSpPr>
            <a:cxnSpLocks/>
          </p:cNvCxnSpPr>
          <p:nvPr/>
        </p:nvCxnSpPr>
        <p:spPr>
          <a:xfrm rot="3480000" flipH="1">
            <a:off x="4494100" y="241129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necteur droit 238">
            <a:extLst>
              <a:ext uri="{FF2B5EF4-FFF2-40B4-BE49-F238E27FC236}">
                <a16:creationId xmlns:a16="http://schemas.microsoft.com/office/drawing/2014/main" id="{98FD963B-E885-5E90-6B43-D813BB6DEBFC}"/>
              </a:ext>
            </a:extLst>
          </p:cNvPr>
          <p:cNvCxnSpPr>
            <a:cxnSpLocks/>
          </p:cNvCxnSpPr>
          <p:nvPr/>
        </p:nvCxnSpPr>
        <p:spPr>
          <a:xfrm rot="5400000" flipH="1">
            <a:off x="4534587" y="255179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Connecteur droit 232">
            <a:extLst>
              <a:ext uri="{FF2B5EF4-FFF2-40B4-BE49-F238E27FC236}">
                <a16:creationId xmlns:a16="http://schemas.microsoft.com/office/drawing/2014/main" id="{39A6D8E7-EAFA-94B5-F63E-7BA7400D74AC}"/>
              </a:ext>
            </a:extLst>
          </p:cNvPr>
          <p:cNvCxnSpPr>
            <a:cxnSpLocks/>
          </p:cNvCxnSpPr>
          <p:nvPr/>
        </p:nvCxnSpPr>
        <p:spPr>
          <a:xfrm rot="6840000" flipH="1">
            <a:off x="4524795" y="2702324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Connecteur droit 233">
            <a:extLst>
              <a:ext uri="{FF2B5EF4-FFF2-40B4-BE49-F238E27FC236}">
                <a16:creationId xmlns:a16="http://schemas.microsoft.com/office/drawing/2014/main" id="{0961195D-E70E-CC9E-AED2-DD675FC00B22}"/>
              </a:ext>
            </a:extLst>
          </p:cNvPr>
          <p:cNvCxnSpPr>
            <a:cxnSpLocks/>
          </p:cNvCxnSpPr>
          <p:nvPr/>
        </p:nvCxnSpPr>
        <p:spPr>
          <a:xfrm rot="7740000" flipH="1">
            <a:off x="4458117" y="283091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Connecteur droit 234">
            <a:extLst>
              <a:ext uri="{FF2B5EF4-FFF2-40B4-BE49-F238E27FC236}">
                <a16:creationId xmlns:a16="http://schemas.microsoft.com/office/drawing/2014/main" id="{0FA53E9A-8A36-EF00-2D8D-01550ED7CC34}"/>
              </a:ext>
            </a:extLst>
          </p:cNvPr>
          <p:cNvCxnSpPr>
            <a:cxnSpLocks/>
          </p:cNvCxnSpPr>
          <p:nvPr/>
        </p:nvCxnSpPr>
        <p:spPr>
          <a:xfrm rot="8880000" flipH="1">
            <a:off x="4348577" y="293331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5" name="Rectangle 634">
            <a:extLst>
              <a:ext uri="{FF2B5EF4-FFF2-40B4-BE49-F238E27FC236}">
                <a16:creationId xmlns:a16="http://schemas.microsoft.com/office/drawing/2014/main" id="{982BDCAA-CCB3-7E17-C50C-A56F28448D4A}"/>
              </a:ext>
            </a:extLst>
          </p:cNvPr>
          <p:cNvSpPr/>
          <p:nvPr/>
        </p:nvSpPr>
        <p:spPr>
          <a:xfrm>
            <a:off x="3991805" y="2937786"/>
            <a:ext cx="296370" cy="1292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631" name="Connecteur droit 630">
            <a:extLst>
              <a:ext uri="{FF2B5EF4-FFF2-40B4-BE49-F238E27FC236}">
                <a16:creationId xmlns:a16="http://schemas.microsoft.com/office/drawing/2014/main" id="{74CC2BE6-0120-6512-D355-4C370C0FC7C9}"/>
              </a:ext>
            </a:extLst>
          </p:cNvPr>
          <p:cNvCxnSpPr>
            <a:stCxn id="633" idx="1"/>
            <a:endCxn id="633" idx="5"/>
          </p:cNvCxnSpPr>
          <p:nvPr/>
        </p:nvCxnSpPr>
        <p:spPr>
          <a:xfrm>
            <a:off x="4048643" y="2548666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2" name="Connecteur droit 631">
            <a:extLst>
              <a:ext uri="{FF2B5EF4-FFF2-40B4-BE49-F238E27FC236}">
                <a16:creationId xmlns:a16="http://schemas.microsoft.com/office/drawing/2014/main" id="{AE1A5089-55D8-17AC-B65B-06E48B52B090}"/>
              </a:ext>
            </a:extLst>
          </p:cNvPr>
          <p:cNvCxnSpPr>
            <a:stCxn id="633" idx="7"/>
            <a:endCxn id="633" idx="3"/>
          </p:cNvCxnSpPr>
          <p:nvPr/>
        </p:nvCxnSpPr>
        <p:spPr>
          <a:xfrm flipH="1">
            <a:off x="4048643" y="2548666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0" name="Ellipse 269">
            <a:extLst>
              <a:ext uri="{FF2B5EF4-FFF2-40B4-BE49-F238E27FC236}">
                <a16:creationId xmlns:a16="http://schemas.microsoft.com/office/drawing/2014/main" id="{FB81E1C1-D425-A619-9C41-936B4A17646B}"/>
              </a:ext>
            </a:extLst>
          </p:cNvPr>
          <p:cNvSpPr/>
          <p:nvPr/>
        </p:nvSpPr>
        <p:spPr>
          <a:xfrm>
            <a:off x="5442345" y="2517319"/>
            <a:ext cx="252000" cy="252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275" name="Ellipse 274">
            <a:extLst>
              <a:ext uri="{FF2B5EF4-FFF2-40B4-BE49-F238E27FC236}">
                <a16:creationId xmlns:a16="http://schemas.microsoft.com/office/drawing/2014/main" id="{5A50954A-CFE4-EF03-4983-03FD2BC9FAAA}"/>
              </a:ext>
            </a:extLst>
          </p:cNvPr>
          <p:cNvSpPr/>
          <p:nvPr/>
        </p:nvSpPr>
        <p:spPr>
          <a:xfrm>
            <a:off x="5166532" y="2236892"/>
            <a:ext cx="805218" cy="7838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b="1">
              <a:solidFill>
                <a:srgbClr val="7030A0"/>
              </a:solidFill>
            </a:endParaRPr>
          </a:p>
        </p:txBody>
      </p:sp>
      <p:sp>
        <p:nvSpPr>
          <p:cNvPr id="280" name="ZoneTexte 279">
            <a:extLst>
              <a:ext uri="{FF2B5EF4-FFF2-40B4-BE49-F238E27FC236}">
                <a16:creationId xmlns:a16="http://schemas.microsoft.com/office/drawing/2014/main" id="{20E8C3E1-8D42-51D1-C449-9D90B89CBA77}"/>
              </a:ext>
            </a:extLst>
          </p:cNvPr>
          <p:cNvSpPr txBox="1"/>
          <p:nvPr/>
        </p:nvSpPr>
        <p:spPr>
          <a:xfrm>
            <a:off x="5125181" y="2961628"/>
            <a:ext cx="36266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pPr algn="ctr"/>
            <a:r>
              <a:rPr lang="fr-FR" b="1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281" name="ZoneTexte 280">
            <a:extLst>
              <a:ext uri="{FF2B5EF4-FFF2-40B4-BE49-F238E27FC236}">
                <a16:creationId xmlns:a16="http://schemas.microsoft.com/office/drawing/2014/main" id="{425EE402-C0C7-205F-5211-9210EDB4E422}"/>
              </a:ext>
            </a:extLst>
          </p:cNvPr>
          <p:cNvSpPr txBox="1"/>
          <p:nvPr/>
        </p:nvSpPr>
        <p:spPr>
          <a:xfrm>
            <a:off x="4908553" y="2476733"/>
            <a:ext cx="30141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20</a:t>
            </a:r>
          </a:p>
        </p:txBody>
      </p:sp>
      <p:sp>
        <p:nvSpPr>
          <p:cNvPr id="291" name="ZoneTexte 290">
            <a:extLst>
              <a:ext uri="{FF2B5EF4-FFF2-40B4-BE49-F238E27FC236}">
                <a16:creationId xmlns:a16="http://schemas.microsoft.com/office/drawing/2014/main" id="{6EAB3C8E-B66F-2072-6641-F0765D6AB8B3}"/>
              </a:ext>
            </a:extLst>
          </p:cNvPr>
          <p:cNvSpPr txBox="1"/>
          <p:nvPr/>
        </p:nvSpPr>
        <p:spPr>
          <a:xfrm>
            <a:off x="5418626" y="2013115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800" b="1" dirty="0">
                <a:solidFill>
                  <a:srgbClr val="7030A0"/>
                </a:solidFill>
              </a:rPr>
              <a:t>50</a:t>
            </a:r>
          </a:p>
        </p:txBody>
      </p:sp>
      <p:cxnSp>
        <p:nvCxnSpPr>
          <p:cNvPr id="292" name="Connecteur droit 291">
            <a:extLst>
              <a:ext uri="{FF2B5EF4-FFF2-40B4-BE49-F238E27FC236}">
                <a16:creationId xmlns:a16="http://schemas.microsoft.com/office/drawing/2014/main" id="{60CFDC6B-D63C-20A3-DCA6-E55401794FBF}"/>
              </a:ext>
            </a:extLst>
          </p:cNvPr>
          <p:cNvCxnSpPr/>
          <p:nvPr/>
        </p:nvCxnSpPr>
        <p:spPr>
          <a:xfrm>
            <a:off x="5569036" y="2205936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Connecteur droit 292">
            <a:extLst>
              <a:ext uri="{FF2B5EF4-FFF2-40B4-BE49-F238E27FC236}">
                <a16:creationId xmlns:a16="http://schemas.microsoft.com/office/drawing/2014/main" id="{246B419E-C9F6-C94E-97C3-636E9ECD2683}"/>
              </a:ext>
            </a:extLst>
          </p:cNvPr>
          <p:cNvCxnSpPr>
            <a:cxnSpLocks/>
          </p:cNvCxnSpPr>
          <p:nvPr/>
        </p:nvCxnSpPr>
        <p:spPr>
          <a:xfrm rot="20160000">
            <a:off x="5427863" y="222396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Connecteur droit 293">
            <a:extLst>
              <a:ext uri="{FF2B5EF4-FFF2-40B4-BE49-F238E27FC236}">
                <a16:creationId xmlns:a16="http://schemas.microsoft.com/office/drawing/2014/main" id="{3731EDB1-0134-0A3E-CF4F-3CB2ACD9077D}"/>
              </a:ext>
            </a:extLst>
          </p:cNvPr>
          <p:cNvCxnSpPr>
            <a:cxnSpLocks/>
          </p:cNvCxnSpPr>
          <p:nvPr/>
        </p:nvCxnSpPr>
        <p:spPr>
          <a:xfrm rot="19260000">
            <a:off x="5304036" y="230017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Connecteur droit 297">
            <a:extLst>
              <a:ext uri="{FF2B5EF4-FFF2-40B4-BE49-F238E27FC236}">
                <a16:creationId xmlns:a16="http://schemas.microsoft.com/office/drawing/2014/main" id="{824DA56E-EBA6-5411-B72E-FE2619B31BBE}"/>
              </a:ext>
            </a:extLst>
          </p:cNvPr>
          <p:cNvCxnSpPr>
            <a:cxnSpLocks/>
          </p:cNvCxnSpPr>
          <p:nvPr/>
        </p:nvCxnSpPr>
        <p:spPr>
          <a:xfrm rot="18120000">
            <a:off x="5213542" y="241685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Connecteur droit 298">
            <a:extLst>
              <a:ext uri="{FF2B5EF4-FFF2-40B4-BE49-F238E27FC236}">
                <a16:creationId xmlns:a16="http://schemas.microsoft.com/office/drawing/2014/main" id="{95977C71-AF96-B997-8B4A-4C53E68FB2A9}"/>
              </a:ext>
            </a:extLst>
          </p:cNvPr>
          <p:cNvCxnSpPr>
            <a:cxnSpLocks/>
          </p:cNvCxnSpPr>
          <p:nvPr/>
        </p:nvCxnSpPr>
        <p:spPr>
          <a:xfrm rot="16200000">
            <a:off x="5173055" y="255734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Connecteur droit 300">
            <a:extLst>
              <a:ext uri="{FF2B5EF4-FFF2-40B4-BE49-F238E27FC236}">
                <a16:creationId xmlns:a16="http://schemas.microsoft.com/office/drawing/2014/main" id="{1E741325-62D1-6376-9369-B06A405B71CF}"/>
              </a:ext>
            </a:extLst>
          </p:cNvPr>
          <p:cNvCxnSpPr>
            <a:cxnSpLocks/>
          </p:cNvCxnSpPr>
          <p:nvPr/>
        </p:nvCxnSpPr>
        <p:spPr>
          <a:xfrm rot="14760000">
            <a:off x="5182847" y="270788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Connecteur droit 301">
            <a:extLst>
              <a:ext uri="{FF2B5EF4-FFF2-40B4-BE49-F238E27FC236}">
                <a16:creationId xmlns:a16="http://schemas.microsoft.com/office/drawing/2014/main" id="{09DC4D83-313D-097F-7789-97878FC8B04E}"/>
              </a:ext>
            </a:extLst>
          </p:cNvPr>
          <p:cNvCxnSpPr>
            <a:cxnSpLocks/>
          </p:cNvCxnSpPr>
          <p:nvPr/>
        </p:nvCxnSpPr>
        <p:spPr>
          <a:xfrm rot="13860000">
            <a:off x="5249525" y="2836471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Connecteur droit 303">
            <a:extLst>
              <a:ext uri="{FF2B5EF4-FFF2-40B4-BE49-F238E27FC236}">
                <a16:creationId xmlns:a16="http://schemas.microsoft.com/office/drawing/2014/main" id="{BEAF0B1F-B362-90E0-11C5-1A5286399FA1}"/>
              </a:ext>
            </a:extLst>
          </p:cNvPr>
          <p:cNvCxnSpPr>
            <a:cxnSpLocks/>
          </p:cNvCxnSpPr>
          <p:nvPr/>
        </p:nvCxnSpPr>
        <p:spPr>
          <a:xfrm rot="12720000">
            <a:off x="5359065" y="293887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" name="ZoneTexte 306">
            <a:extLst>
              <a:ext uri="{FF2B5EF4-FFF2-40B4-BE49-F238E27FC236}">
                <a16:creationId xmlns:a16="http://schemas.microsoft.com/office/drawing/2014/main" id="{4F58CEDC-E551-280B-3969-AD7E4273AFD2}"/>
              </a:ext>
            </a:extLst>
          </p:cNvPr>
          <p:cNvSpPr txBox="1"/>
          <p:nvPr/>
        </p:nvSpPr>
        <p:spPr>
          <a:xfrm flipH="1">
            <a:off x="5722077" y="2953760"/>
            <a:ext cx="38108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100</a:t>
            </a:r>
          </a:p>
        </p:txBody>
      </p:sp>
      <p:sp>
        <p:nvSpPr>
          <p:cNvPr id="311" name="ZoneTexte 310">
            <a:extLst>
              <a:ext uri="{FF2B5EF4-FFF2-40B4-BE49-F238E27FC236}">
                <a16:creationId xmlns:a16="http://schemas.microsoft.com/office/drawing/2014/main" id="{852A681B-02E0-20C6-2FE8-3966F766AD63}"/>
              </a:ext>
            </a:extLst>
          </p:cNvPr>
          <p:cNvSpPr txBox="1"/>
          <p:nvPr/>
        </p:nvSpPr>
        <p:spPr>
          <a:xfrm flipH="1">
            <a:off x="5955807" y="2480543"/>
            <a:ext cx="41045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7030A0"/>
                </a:solidFill>
              </a:rPr>
              <a:t>80</a:t>
            </a:r>
          </a:p>
        </p:txBody>
      </p:sp>
      <p:cxnSp>
        <p:nvCxnSpPr>
          <p:cNvPr id="319" name="Connecteur droit 318">
            <a:extLst>
              <a:ext uri="{FF2B5EF4-FFF2-40B4-BE49-F238E27FC236}">
                <a16:creationId xmlns:a16="http://schemas.microsoft.com/office/drawing/2014/main" id="{57AE7BC9-C31A-8192-92A9-D1B1F94FBFFA}"/>
              </a:ext>
            </a:extLst>
          </p:cNvPr>
          <p:cNvCxnSpPr>
            <a:cxnSpLocks/>
          </p:cNvCxnSpPr>
          <p:nvPr/>
        </p:nvCxnSpPr>
        <p:spPr>
          <a:xfrm rot="1440000" flipH="1">
            <a:off x="5710386" y="222396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Connecteur droit 327">
            <a:extLst>
              <a:ext uri="{FF2B5EF4-FFF2-40B4-BE49-F238E27FC236}">
                <a16:creationId xmlns:a16="http://schemas.microsoft.com/office/drawing/2014/main" id="{8621F1CB-5E33-4497-4705-D8131C03A2A9}"/>
              </a:ext>
            </a:extLst>
          </p:cNvPr>
          <p:cNvCxnSpPr>
            <a:cxnSpLocks/>
          </p:cNvCxnSpPr>
          <p:nvPr/>
        </p:nvCxnSpPr>
        <p:spPr>
          <a:xfrm rot="2340000" flipH="1">
            <a:off x="5834213" y="230017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Connecteur droit 328">
            <a:extLst>
              <a:ext uri="{FF2B5EF4-FFF2-40B4-BE49-F238E27FC236}">
                <a16:creationId xmlns:a16="http://schemas.microsoft.com/office/drawing/2014/main" id="{7622C827-074C-D039-5416-071712F7AB28}"/>
              </a:ext>
            </a:extLst>
          </p:cNvPr>
          <p:cNvCxnSpPr>
            <a:cxnSpLocks/>
          </p:cNvCxnSpPr>
          <p:nvPr/>
        </p:nvCxnSpPr>
        <p:spPr>
          <a:xfrm rot="3480000" flipH="1">
            <a:off x="5924707" y="241685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1" name="Connecteur droit 330">
            <a:extLst>
              <a:ext uri="{FF2B5EF4-FFF2-40B4-BE49-F238E27FC236}">
                <a16:creationId xmlns:a16="http://schemas.microsoft.com/office/drawing/2014/main" id="{525A720E-C2AF-292F-67B3-26145326C4C2}"/>
              </a:ext>
            </a:extLst>
          </p:cNvPr>
          <p:cNvCxnSpPr>
            <a:cxnSpLocks/>
          </p:cNvCxnSpPr>
          <p:nvPr/>
        </p:nvCxnSpPr>
        <p:spPr>
          <a:xfrm rot="5400000" flipH="1">
            <a:off x="5965194" y="255734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Connecteur droit 314">
            <a:extLst>
              <a:ext uri="{FF2B5EF4-FFF2-40B4-BE49-F238E27FC236}">
                <a16:creationId xmlns:a16="http://schemas.microsoft.com/office/drawing/2014/main" id="{4FFF2075-5823-975A-BB24-4CF1BB6330C9}"/>
              </a:ext>
            </a:extLst>
          </p:cNvPr>
          <p:cNvCxnSpPr>
            <a:cxnSpLocks/>
          </p:cNvCxnSpPr>
          <p:nvPr/>
        </p:nvCxnSpPr>
        <p:spPr>
          <a:xfrm rot="6840000" flipH="1">
            <a:off x="5955402" y="270788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Connecteur droit 316">
            <a:extLst>
              <a:ext uri="{FF2B5EF4-FFF2-40B4-BE49-F238E27FC236}">
                <a16:creationId xmlns:a16="http://schemas.microsoft.com/office/drawing/2014/main" id="{E31C8840-0C26-B7BB-4399-AD705F85B3A9}"/>
              </a:ext>
            </a:extLst>
          </p:cNvPr>
          <p:cNvCxnSpPr>
            <a:cxnSpLocks/>
          </p:cNvCxnSpPr>
          <p:nvPr/>
        </p:nvCxnSpPr>
        <p:spPr>
          <a:xfrm rot="7740000" flipH="1">
            <a:off x="5888724" y="2836471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Connecteur droit 317">
            <a:extLst>
              <a:ext uri="{FF2B5EF4-FFF2-40B4-BE49-F238E27FC236}">
                <a16:creationId xmlns:a16="http://schemas.microsoft.com/office/drawing/2014/main" id="{D221126C-4128-7900-36AD-4462FB918A30}"/>
              </a:ext>
            </a:extLst>
          </p:cNvPr>
          <p:cNvCxnSpPr>
            <a:cxnSpLocks/>
          </p:cNvCxnSpPr>
          <p:nvPr/>
        </p:nvCxnSpPr>
        <p:spPr>
          <a:xfrm rot="8880000" flipH="1">
            <a:off x="5779184" y="293887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Rectangle 271">
            <a:extLst>
              <a:ext uri="{FF2B5EF4-FFF2-40B4-BE49-F238E27FC236}">
                <a16:creationId xmlns:a16="http://schemas.microsoft.com/office/drawing/2014/main" id="{814117EA-2880-4D4C-D594-E6EFC918B4F5}"/>
              </a:ext>
            </a:extLst>
          </p:cNvPr>
          <p:cNvSpPr/>
          <p:nvPr/>
        </p:nvSpPr>
        <p:spPr>
          <a:xfrm>
            <a:off x="5422412" y="2943344"/>
            <a:ext cx="296370" cy="1292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242" name="Connecteur droit 241">
            <a:extLst>
              <a:ext uri="{FF2B5EF4-FFF2-40B4-BE49-F238E27FC236}">
                <a16:creationId xmlns:a16="http://schemas.microsoft.com/office/drawing/2014/main" id="{3674736B-7878-39D7-42B9-6C9321D5CF41}"/>
              </a:ext>
            </a:extLst>
          </p:cNvPr>
          <p:cNvCxnSpPr>
            <a:stCxn id="270" idx="1"/>
            <a:endCxn id="270" idx="5"/>
          </p:cNvCxnSpPr>
          <p:nvPr/>
        </p:nvCxnSpPr>
        <p:spPr>
          <a:xfrm>
            <a:off x="5479250" y="255422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necteur droit 242">
            <a:extLst>
              <a:ext uri="{FF2B5EF4-FFF2-40B4-BE49-F238E27FC236}">
                <a16:creationId xmlns:a16="http://schemas.microsoft.com/office/drawing/2014/main" id="{2B90F82D-4889-309A-8B8A-D8941003DFEA}"/>
              </a:ext>
            </a:extLst>
          </p:cNvPr>
          <p:cNvCxnSpPr>
            <a:stCxn id="270" idx="7"/>
            <a:endCxn id="270" idx="3"/>
          </p:cNvCxnSpPr>
          <p:nvPr/>
        </p:nvCxnSpPr>
        <p:spPr>
          <a:xfrm flipH="1">
            <a:off x="5479250" y="255422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Ellipse 335">
            <a:extLst>
              <a:ext uri="{FF2B5EF4-FFF2-40B4-BE49-F238E27FC236}">
                <a16:creationId xmlns:a16="http://schemas.microsoft.com/office/drawing/2014/main" id="{EAD63B02-8C0E-870B-9491-6720EFA97CB5}"/>
              </a:ext>
            </a:extLst>
          </p:cNvPr>
          <p:cNvSpPr/>
          <p:nvPr/>
        </p:nvSpPr>
        <p:spPr>
          <a:xfrm>
            <a:off x="3811259" y="3582034"/>
            <a:ext cx="648000" cy="648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337" name="Ellipse 336">
            <a:extLst>
              <a:ext uri="{FF2B5EF4-FFF2-40B4-BE49-F238E27FC236}">
                <a16:creationId xmlns:a16="http://schemas.microsoft.com/office/drawing/2014/main" id="{5176638A-CC3F-7C11-A439-4F08DC08610F}"/>
              </a:ext>
            </a:extLst>
          </p:cNvPr>
          <p:cNvSpPr/>
          <p:nvPr/>
        </p:nvSpPr>
        <p:spPr>
          <a:xfrm>
            <a:off x="3847259" y="3618034"/>
            <a:ext cx="576000" cy="5760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334" name="Connecteur droit 333">
            <a:extLst>
              <a:ext uri="{FF2B5EF4-FFF2-40B4-BE49-F238E27FC236}">
                <a16:creationId xmlns:a16="http://schemas.microsoft.com/office/drawing/2014/main" id="{21857B66-3718-9F3F-E0AF-0DA2F1130F2C}"/>
              </a:ext>
            </a:extLst>
          </p:cNvPr>
          <p:cNvCxnSpPr/>
          <p:nvPr/>
        </p:nvCxnSpPr>
        <p:spPr>
          <a:xfrm>
            <a:off x="4044302" y="381693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Connecteur droit 334">
            <a:extLst>
              <a:ext uri="{FF2B5EF4-FFF2-40B4-BE49-F238E27FC236}">
                <a16:creationId xmlns:a16="http://schemas.microsoft.com/office/drawing/2014/main" id="{42A28A0A-CD3E-1790-7393-FF5012E6B3AF}"/>
              </a:ext>
            </a:extLst>
          </p:cNvPr>
          <p:cNvCxnSpPr/>
          <p:nvPr/>
        </p:nvCxnSpPr>
        <p:spPr>
          <a:xfrm flipH="1">
            <a:off x="4044302" y="381693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9" name="Ellipse 338">
            <a:extLst>
              <a:ext uri="{FF2B5EF4-FFF2-40B4-BE49-F238E27FC236}">
                <a16:creationId xmlns:a16="http://schemas.microsoft.com/office/drawing/2014/main" id="{4CBF0BDC-80B7-C79B-0515-42610301B718}"/>
              </a:ext>
            </a:extLst>
          </p:cNvPr>
          <p:cNvSpPr/>
          <p:nvPr/>
        </p:nvSpPr>
        <p:spPr>
          <a:xfrm>
            <a:off x="5454047" y="3800415"/>
            <a:ext cx="216000" cy="216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cxnSp>
        <p:nvCxnSpPr>
          <p:cNvPr id="340" name="Connecteur droit 339">
            <a:extLst>
              <a:ext uri="{FF2B5EF4-FFF2-40B4-BE49-F238E27FC236}">
                <a16:creationId xmlns:a16="http://schemas.microsoft.com/office/drawing/2014/main" id="{E717344C-DFE3-F6A4-3699-A7142D2B6B39}"/>
              </a:ext>
            </a:extLst>
          </p:cNvPr>
          <p:cNvCxnSpPr>
            <a:cxnSpLocks/>
          </p:cNvCxnSpPr>
          <p:nvPr/>
        </p:nvCxnSpPr>
        <p:spPr>
          <a:xfrm>
            <a:off x="5470523" y="381867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Connecteur droit 340">
            <a:extLst>
              <a:ext uri="{FF2B5EF4-FFF2-40B4-BE49-F238E27FC236}">
                <a16:creationId xmlns:a16="http://schemas.microsoft.com/office/drawing/2014/main" id="{D13E0D96-47EC-B97E-F10E-8FF981FAEF7C}"/>
              </a:ext>
            </a:extLst>
          </p:cNvPr>
          <p:cNvCxnSpPr/>
          <p:nvPr/>
        </p:nvCxnSpPr>
        <p:spPr>
          <a:xfrm flipH="1">
            <a:off x="5470523" y="381867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Connecteur droit 344">
            <a:extLst>
              <a:ext uri="{FF2B5EF4-FFF2-40B4-BE49-F238E27FC236}">
                <a16:creationId xmlns:a16="http://schemas.microsoft.com/office/drawing/2014/main" id="{7E053A5B-D918-3797-AE43-04D785EBF13D}"/>
              </a:ext>
            </a:extLst>
          </p:cNvPr>
          <p:cNvCxnSpPr>
            <a:cxnSpLocks/>
          </p:cNvCxnSpPr>
          <p:nvPr/>
        </p:nvCxnSpPr>
        <p:spPr>
          <a:xfrm>
            <a:off x="5453782" y="3907391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6" name="Connecteur droit 345">
            <a:extLst>
              <a:ext uri="{FF2B5EF4-FFF2-40B4-BE49-F238E27FC236}">
                <a16:creationId xmlns:a16="http://schemas.microsoft.com/office/drawing/2014/main" id="{C6EC8BB9-F77F-C738-986D-921005F80D88}"/>
              </a:ext>
            </a:extLst>
          </p:cNvPr>
          <p:cNvCxnSpPr>
            <a:cxnSpLocks/>
          </p:cNvCxnSpPr>
          <p:nvPr/>
        </p:nvCxnSpPr>
        <p:spPr>
          <a:xfrm flipV="1">
            <a:off x="5561782" y="3799391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Connecteur droit 348">
            <a:extLst>
              <a:ext uri="{FF2B5EF4-FFF2-40B4-BE49-F238E27FC236}">
                <a16:creationId xmlns:a16="http://schemas.microsoft.com/office/drawing/2014/main" id="{36745DD8-0578-BA7F-3FEE-0A922B027ED9}"/>
              </a:ext>
            </a:extLst>
          </p:cNvPr>
          <p:cNvCxnSpPr>
            <a:cxnSpLocks/>
          </p:cNvCxnSpPr>
          <p:nvPr/>
        </p:nvCxnSpPr>
        <p:spPr>
          <a:xfrm>
            <a:off x="4010553" y="2638498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Connecteur droit 349">
            <a:extLst>
              <a:ext uri="{FF2B5EF4-FFF2-40B4-BE49-F238E27FC236}">
                <a16:creationId xmlns:a16="http://schemas.microsoft.com/office/drawing/2014/main" id="{D83434F7-7885-A63C-4EC9-66329D5DBA7B}"/>
              </a:ext>
            </a:extLst>
          </p:cNvPr>
          <p:cNvCxnSpPr>
            <a:cxnSpLocks/>
          </p:cNvCxnSpPr>
          <p:nvPr/>
        </p:nvCxnSpPr>
        <p:spPr>
          <a:xfrm flipV="1">
            <a:off x="4136553" y="2512493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Connecteur droit 352">
            <a:extLst>
              <a:ext uri="{FF2B5EF4-FFF2-40B4-BE49-F238E27FC236}">
                <a16:creationId xmlns:a16="http://schemas.microsoft.com/office/drawing/2014/main" id="{2723F122-0B9E-5E10-CC9A-CC732294C33A}"/>
              </a:ext>
            </a:extLst>
          </p:cNvPr>
          <p:cNvCxnSpPr>
            <a:cxnSpLocks/>
          </p:cNvCxnSpPr>
          <p:nvPr/>
        </p:nvCxnSpPr>
        <p:spPr>
          <a:xfrm>
            <a:off x="5442456" y="2639595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Connecteur droit 353">
            <a:extLst>
              <a:ext uri="{FF2B5EF4-FFF2-40B4-BE49-F238E27FC236}">
                <a16:creationId xmlns:a16="http://schemas.microsoft.com/office/drawing/2014/main" id="{C96D90B6-D7EA-03D5-DBD9-D7E1E663D250}"/>
              </a:ext>
            </a:extLst>
          </p:cNvPr>
          <p:cNvCxnSpPr>
            <a:cxnSpLocks/>
          </p:cNvCxnSpPr>
          <p:nvPr/>
        </p:nvCxnSpPr>
        <p:spPr>
          <a:xfrm flipV="1">
            <a:off x="5568456" y="2513590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5" name="ZoneTexte 354">
            <a:extLst>
              <a:ext uri="{FF2B5EF4-FFF2-40B4-BE49-F238E27FC236}">
                <a16:creationId xmlns:a16="http://schemas.microsoft.com/office/drawing/2014/main" id="{76621D18-AE46-C59B-5509-4FE5C74B4D80}"/>
              </a:ext>
            </a:extLst>
          </p:cNvPr>
          <p:cNvSpPr txBox="1"/>
          <p:nvPr/>
        </p:nvSpPr>
        <p:spPr>
          <a:xfrm>
            <a:off x="4466778" y="1421211"/>
            <a:ext cx="7230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rgbClr val="7030A0"/>
                </a:solidFill>
              </a:rPr>
              <a:t>Carte 0</a:t>
            </a:r>
          </a:p>
        </p:txBody>
      </p:sp>
      <p:cxnSp>
        <p:nvCxnSpPr>
          <p:cNvPr id="358" name="Connecteur droit 357">
            <a:extLst>
              <a:ext uri="{FF2B5EF4-FFF2-40B4-BE49-F238E27FC236}">
                <a16:creationId xmlns:a16="http://schemas.microsoft.com/office/drawing/2014/main" id="{C3907647-5D55-5E58-2589-D2C3BD272445}"/>
              </a:ext>
            </a:extLst>
          </p:cNvPr>
          <p:cNvCxnSpPr>
            <a:cxnSpLocks/>
          </p:cNvCxnSpPr>
          <p:nvPr/>
        </p:nvCxnSpPr>
        <p:spPr>
          <a:xfrm>
            <a:off x="3839522" y="3905340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Connecteur droit 358">
            <a:extLst>
              <a:ext uri="{FF2B5EF4-FFF2-40B4-BE49-F238E27FC236}">
                <a16:creationId xmlns:a16="http://schemas.microsoft.com/office/drawing/2014/main" id="{2F7580DA-9461-910C-DA77-8A9523D53F05}"/>
              </a:ext>
            </a:extLst>
          </p:cNvPr>
          <p:cNvCxnSpPr>
            <a:cxnSpLocks/>
          </p:cNvCxnSpPr>
          <p:nvPr/>
        </p:nvCxnSpPr>
        <p:spPr>
          <a:xfrm flipV="1">
            <a:off x="4127525" y="3617340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2" name="Connecteur droit 371">
            <a:extLst>
              <a:ext uri="{FF2B5EF4-FFF2-40B4-BE49-F238E27FC236}">
                <a16:creationId xmlns:a16="http://schemas.microsoft.com/office/drawing/2014/main" id="{0733A1A3-6D2F-0F22-1204-E701C0ED4DC8}"/>
              </a:ext>
            </a:extLst>
          </p:cNvPr>
          <p:cNvCxnSpPr>
            <a:cxnSpLocks/>
          </p:cNvCxnSpPr>
          <p:nvPr/>
        </p:nvCxnSpPr>
        <p:spPr>
          <a:xfrm>
            <a:off x="4715998" y="341357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3" name="Connecteur droit 372">
            <a:extLst>
              <a:ext uri="{FF2B5EF4-FFF2-40B4-BE49-F238E27FC236}">
                <a16:creationId xmlns:a16="http://schemas.microsoft.com/office/drawing/2014/main" id="{0424FFDC-B979-3BDD-7851-318A2C8AD9A7}"/>
              </a:ext>
            </a:extLst>
          </p:cNvPr>
          <p:cNvCxnSpPr>
            <a:cxnSpLocks/>
          </p:cNvCxnSpPr>
          <p:nvPr/>
        </p:nvCxnSpPr>
        <p:spPr>
          <a:xfrm flipV="1">
            <a:off x="4805998" y="332357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Ellipse 362">
            <a:extLst>
              <a:ext uri="{FF2B5EF4-FFF2-40B4-BE49-F238E27FC236}">
                <a16:creationId xmlns:a16="http://schemas.microsoft.com/office/drawing/2014/main" id="{ADE18B2E-FF4C-7DBE-A8B5-0360EF5D5CB8}"/>
              </a:ext>
            </a:extLst>
          </p:cNvPr>
          <p:cNvSpPr/>
          <p:nvPr/>
        </p:nvSpPr>
        <p:spPr>
          <a:xfrm>
            <a:off x="4698962" y="3302634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7030A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370" name="Connecteur droit 369">
            <a:extLst>
              <a:ext uri="{FF2B5EF4-FFF2-40B4-BE49-F238E27FC236}">
                <a16:creationId xmlns:a16="http://schemas.microsoft.com/office/drawing/2014/main" id="{69176705-5C0F-FD1C-5DC5-12FC78C26A65}"/>
              </a:ext>
            </a:extLst>
          </p:cNvPr>
          <p:cNvCxnSpPr>
            <a:cxnSpLocks/>
          </p:cNvCxnSpPr>
          <p:nvPr/>
        </p:nvCxnSpPr>
        <p:spPr>
          <a:xfrm>
            <a:off x="4697091" y="3410093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Connecteur droit 370">
            <a:extLst>
              <a:ext uri="{FF2B5EF4-FFF2-40B4-BE49-F238E27FC236}">
                <a16:creationId xmlns:a16="http://schemas.microsoft.com/office/drawing/2014/main" id="{5EF4BA34-5C63-7149-11B9-6810CA1F7819}"/>
              </a:ext>
            </a:extLst>
          </p:cNvPr>
          <p:cNvCxnSpPr>
            <a:cxnSpLocks/>
          </p:cNvCxnSpPr>
          <p:nvPr/>
        </p:nvCxnSpPr>
        <p:spPr>
          <a:xfrm flipV="1">
            <a:off x="4805091" y="3302093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Connecteur droit 366">
            <a:extLst>
              <a:ext uri="{FF2B5EF4-FFF2-40B4-BE49-F238E27FC236}">
                <a16:creationId xmlns:a16="http://schemas.microsoft.com/office/drawing/2014/main" id="{715F1CE6-A533-4575-3F33-80ABF8A6E81B}"/>
              </a:ext>
            </a:extLst>
          </p:cNvPr>
          <p:cNvCxnSpPr>
            <a:cxnSpLocks/>
          </p:cNvCxnSpPr>
          <p:nvPr/>
        </p:nvCxnSpPr>
        <p:spPr>
          <a:xfrm>
            <a:off x="4661372" y="3410374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5" name="Rectangle 374">
            <a:extLst>
              <a:ext uri="{FF2B5EF4-FFF2-40B4-BE49-F238E27FC236}">
                <a16:creationId xmlns:a16="http://schemas.microsoft.com/office/drawing/2014/main" id="{3B6A5676-57CD-D7BA-3AD2-FD46FAFD7DD9}"/>
              </a:ext>
            </a:extLst>
          </p:cNvPr>
          <p:cNvSpPr/>
          <p:nvPr/>
        </p:nvSpPr>
        <p:spPr>
          <a:xfrm>
            <a:off x="3359888" y="4745885"/>
            <a:ext cx="2892056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12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Voies Internes (E  F  G  H )</a:t>
            </a:r>
          </a:p>
        </p:txBody>
      </p:sp>
      <p:sp>
        <p:nvSpPr>
          <p:cNvPr id="376" name="ZoneTexte 375">
            <a:extLst>
              <a:ext uri="{FF2B5EF4-FFF2-40B4-BE49-F238E27FC236}">
                <a16:creationId xmlns:a16="http://schemas.microsoft.com/office/drawing/2014/main" id="{2E9B69FF-039A-8767-2C49-F29B3F03943F}"/>
              </a:ext>
            </a:extLst>
          </p:cNvPr>
          <p:cNvSpPr txBox="1"/>
          <p:nvPr/>
        </p:nvSpPr>
        <p:spPr>
          <a:xfrm>
            <a:off x="5023786" y="487682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377" name="ZoneTexte 376">
            <a:extLst>
              <a:ext uri="{FF2B5EF4-FFF2-40B4-BE49-F238E27FC236}">
                <a16:creationId xmlns:a16="http://schemas.microsoft.com/office/drawing/2014/main" id="{D2479FB8-4C64-5F2F-2D4C-1D3AB4DB472A}"/>
              </a:ext>
            </a:extLst>
          </p:cNvPr>
          <p:cNvSpPr txBox="1"/>
          <p:nvPr/>
        </p:nvSpPr>
        <p:spPr>
          <a:xfrm>
            <a:off x="5224933" y="487682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78" name="ZoneTexte 377">
            <a:extLst>
              <a:ext uri="{FF2B5EF4-FFF2-40B4-BE49-F238E27FC236}">
                <a16:creationId xmlns:a16="http://schemas.microsoft.com/office/drawing/2014/main" id="{AFCD72B2-B4F1-892D-FA70-0750B74E3FC0}"/>
              </a:ext>
            </a:extLst>
          </p:cNvPr>
          <p:cNvSpPr txBox="1"/>
          <p:nvPr/>
        </p:nvSpPr>
        <p:spPr>
          <a:xfrm>
            <a:off x="5441982" y="487682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79" name="ZoneTexte 378">
            <a:extLst>
              <a:ext uri="{FF2B5EF4-FFF2-40B4-BE49-F238E27FC236}">
                <a16:creationId xmlns:a16="http://schemas.microsoft.com/office/drawing/2014/main" id="{BB1F5DC3-F650-71C0-2A9D-FCE86469E856}"/>
              </a:ext>
            </a:extLst>
          </p:cNvPr>
          <p:cNvSpPr txBox="1"/>
          <p:nvPr/>
        </p:nvSpPr>
        <p:spPr>
          <a:xfrm>
            <a:off x="5651080" y="4876829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7030A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383" name="Rectangle 382">
            <a:extLst>
              <a:ext uri="{FF2B5EF4-FFF2-40B4-BE49-F238E27FC236}">
                <a16:creationId xmlns:a16="http://schemas.microsoft.com/office/drawing/2014/main" id="{6FFBE1C3-A915-8C23-E6CF-E3EE98C52CE0}"/>
              </a:ext>
            </a:extLst>
          </p:cNvPr>
          <p:cNvSpPr/>
          <p:nvPr/>
        </p:nvSpPr>
        <p:spPr>
          <a:xfrm>
            <a:off x="3430137" y="723331"/>
            <a:ext cx="2752299" cy="723332"/>
          </a:xfrm>
          <a:prstGeom prst="rect">
            <a:avLst/>
          </a:prstGeom>
          <a:noFill/>
          <a:ln w="31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7030A0"/>
              </a:solidFill>
            </a:endParaRPr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6D8E33FA-1928-C01B-5F13-EBF76A16833D}"/>
              </a:ext>
            </a:extLst>
          </p:cNvPr>
          <p:cNvSpPr/>
          <p:nvPr/>
        </p:nvSpPr>
        <p:spPr>
          <a:xfrm>
            <a:off x="7108209" y="730155"/>
            <a:ext cx="2752299" cy="723332"/>
          </a:xfrm>
          <a:prstGeom prst="rect">
            <a:avLst/>
          </a:prstGeom>
          <a:noFill/>
          <a:ln w="31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1629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AEB3F8E9-1151-7725-25B2-58B932BEFA27}"/>
              </a:ext>
            </a:extLst>
          </p:cNvPr>
          <p:cNvSpPr txBox="1"/>
          <p:nvPr/>
        </p:nvSpPr>
        <p:spPr>
          <a:xfrm>
            <a:off x="7974419" y="5752215"/>
            <a:ext cx="2169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Source </a:t>
            </a:r>
            <a:r>
              <a:rPr lang="fr-FR" b="1" dirty="0" err="1"/>
              <a:t>Silkscreen</a:t>
            </a:r>
            <a:endParaRPr lang="fr-FR" b="1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7643B7E-165B-42E9-A56F-2A076B750B0A}"/>
              </a:ext>
            </a:extLst>
          </p:cNvPr>
          <p:cNvSpPr txBox="1"/>
          <p:nvPr/>
        </p:nvSpPr>
        <p:spPr>
          <a:xfrm>
            <a:off x="7113392" y="162710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Vitesse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B93D86B-EB7C-A80E-509E-C1B89A03D308}"/>
              </a:ext>
            </a:extLst>
          </p:cNvPr>
          <p:cNvSpPr txBox="1"/>
          <p:nvPr/>
        </p:nvSpPr>
        <p:spPr>
          <a:xfrm>
            <a:off x="8490975" y="162710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Inertie / DCC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64AC08-6EF8-E6B6-FF59-FC36BB5180C7}"/>
              </a:ext>
            </a:extLst>
          </p:cNvPr>
          <p:cNvSpPr/>
          <p:nvPr/>
        </p:nvSpPr>
        <p:spPr>
          <a:xfrm>
            <a:off x="7040679" y="659220"/>
            <a:ext cx="2880000" cy="4433776"/>
          </a:xfrm>
          <a:prstGeom prst="rect">
            <a:avLst/>
          </a:prstGeom>
          <a:noFill/>
          <a:ln w="22225" cap="flat">
            <a:solidFill>
              <a:schemeClr val="tx1"/>
            </a:solidFill>
            <a:miter lim="800000"/>
          </a:ln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 dirty="0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2ACEE743-A990-F9F4-C3D3-5D8608303358}"/>
              </a:ext>
            </a:extLst>
          </p:cNvPr>
          <p:cNvSpPr txBox="1"/>
          <p:nvPr/>
        </p:nvSpPr>
        <p:spPr>
          <a:xfrm>
            <a:off x="8539854" y="327824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Manuel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4066568A-7EB8-2E8E-E6E2-A0ABC6BA8AB3}"/>
              </a:ext>
            </a:extLst>
          </p:cNvPr>
          <p:cNvSpPr txBox="1"/>
          <p:nvPr/>
        </p:nvSpPr>
        <p:spPr>
          <a:xfrm>
            <a:off x="7138186" y="4262303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Démarrer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E60C75D4-B4C6-59CC-672F-408123B9E857}"/>
              </a:ext>
            </a:extLst>
          </p:cNvPr>
          <p:cNvSpPr txBox="1"/>
          <p:nvPr/>
        </p:nvSpPr>
        <p:spPr>
          <a:xfrm>
            <a:off x="8539854" y="4257868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Automatique</a:t>
            </a:r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4D269BFD-DBF7-7137-F7C8-F15769DBB29D}"/>
              </a:ext>
            </a:extLst>
          </p:cNvPr>
          <p:cNvSpPr/>
          <p:nvPr/>
        </p:nvSpPr>
        <p:spPr>
          <a:xfrm>
            <a:off x="7687045" y="2518856"/>
            <a:ext cx="252000" cy="252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66" name="Ellipse 65">
            <a:extLst>
              <a:ext uri="{FF2B5EF4-FFF2-40B4-BE49-F238E27FC236}">
                <a16:creationId xmlns:a16="http://schemas.microsoft.com/office/drawing/2014/main" id="{74C3295E-E7D8-978E-0A80-5735270664D6}"/>
              </a:ext>
            </a:extLst>
          </p:cNvPr>
          <p:cNvSpPr/>
          <p:nvPr/>
        </p:nvSpPr>
        <p:spPr>
          <a:xfrm>
            <a:off x="7411232" y="2238429"/>
            <a:ext cx="805218" cy="7838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b="1">
              <a:solidFill>
                <a:srgbClr val="00B050"/>
              </a:solidFill>
            </a:endParaRP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78CF1807-BD19-C00B-E4DB-81E3FD27FE38}"/>
              </a:ext>
            </a:extLst>
          </p:cNvPr>
          <p:cNvSpPr txBox="1"/>
          <p:nvPr/>
        </p:nvSpPr>
        <p:spPr>
          <a:xfrm>
            <a:off x="7369881" y="2963165"/>
            <a:ext cx="36266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-14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D160593B-541F-3500-9B1E-0FDF1AD268E7}"/>
              </a:ext>
            </a:extLst>
          </p:cNvPr>
          <p:cNvSpPr txBox="1"/>
          <p:nvPr/>
        </p:nvSpPr>
        <p:spPr>
          <a:xfrm>
            <a:off x="7229385" y="2824612"/>
            <a:ext cx="345241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-12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2033D4A7-E055-D2D5-AE70-9F27789BC058}"/>
              </a:ext>
            </a:extLst>
          </p:cNvPr>
          <p:cNvSpPr txBox="1"/>
          <p:nvPr/>
        </p:nvSpPr>
        <p:spPr>
          <a:xfrm>
            <a:off x="7141234" y="2655509"/>
            <a:ext cx="37049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-10</a:t>
            </a:r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A81C056F-C877-BE5E-259D-BA74BF99BECF}"/>
              </a:ext>
            </a:extLst>
          </p:cNvPr>
          <p:cNvSpPr txBox="1"/>
          <p:nvPr/>
        </p:nvSpPr>
        <p:spPr>
          <a:xfrm>
            <a:off x="7153253" y="2478270"/>
            <a:ext cx="30141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-8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50488590-54F9-FEFC-807E-E6FFFD97AD51}"/>
              </a:ext>
            </a:extLst>
          </p:cNvPr>
          <p:cNvSpPr txBox="1"/>
          <p:nvPr/>
        </p:nvSpPr>
        <p:spPr>
          <a:xfrm>
            <a:off x="7215171" y="2281937"/>
            <a:ext cx="26548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-6</a:t>
            </a: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DB81E81A-CDFF-EC31-30AA-4C468A66C62C}"/>
              </a:ext>
            </a:extLst>
          </p:cNvPr>
          <p:cNvSpPr txBox="1"/>
          <p:nvPr/>
        </p:nvSpPr>
        <p:spPr>
          <a:xfrm>
            <a:off x="7323468" y="2131338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-4</a:t>
            </a:r>
          </a:p>
        </p:txBody>
      </p:sp>
      <p:sp>
        <p:nvSpPr>
          <p:cNvPr id="84" name="ZoneTexte 83">
            <a:extLst>
              <a:ext uri="{FF2B5EF4-FFF2-40B4-BE49-F238E27FC236}">
                <a16:creationId xmlns:a16="http://schemas.microsoft.com/office/drawing/2014/main" id="{E5C41576-835A-CB1D-96DD-5056BA527E1C}"/>
              </a:ext>
            </a:extLst>
          </p:cNvPr>
          <p:cNvSpPr txBox="1"/>
          <p:nvPr/>
        </p:nvSpPr>
        <p:spPr>
          <a:xfrm>
            <a:off x="7699182" y="2014652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800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C530C44E-C431-B724-3F50-77CC69A96B11}"/>
              </a:ext>
            </a:extLst>
          </p:cNvPr>
          <p:cNvSpPr txBox="1"/>
          <p:nvPr/>
        </p:nvSpPr>
        <p:spPr>
          <a:xfrm>
            <a:off x="7485566" y="2048424"/>
            <a:ext cx="292721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-2</a:t>
            </a:r>
          </a:p>
        </p:txBody>
      </p: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2EC00076-940F-18A9-3FF8-AE07BD925F03}"/>
              </a:ext>
            </a:extLst>
          </p:cNvPr>
          <p:cNvCxnSpPr/>
          <p:nvPr/>
        </p:nvCxnSpPr>
        <p:spPr>
          <a:xfrm>
            <a:off x="7813736" y="220747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eur droit 87">
            <a:extLst>
              <a:ext uri="{FF2B5EF4-FFF2-40B4-BE49-F238E27FC236}">
                <a16:creationId xmlns:a16="http://schemas.microsoft.com/office/drawing/2014/main" id="{2629DE94-592E-376F-D55E-EBF55B65F5A8}"/>
              </a:ext>
            </a:extLst>
          </p:cNvPr>
          <p:cNvCxnSpPr>
            <a:cxnSpLocks/>
          </p:cNvCxnSpPr>
          <p:nvPr/>
        </p:nvCxnSpPr>
        <p:spPr>
          <a:xfrm rot="20160000">
            <a:off x="7672563" y="222550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0A842A0C-42AD-1C0D-1616-F0D983D2A12D}"/>
              </a:ext>
            </a:extLst>
          </p:cNvPr>
          <p:cNvCxnSpPr>
            <a:cxnSpLocks/>
          </p:cNvCxnSpPr>
          <p:nvPr/>
        </p:nvCxnSpPr>
        <p:spPr>
          <a:xfrm rot="19260000">
            <a:off x="7548736" y="230170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50827BAE-FCEC-C801-7143-137266D2926C}"/>
              </a:ext>
            </a:extLst>
          </p:cNvPr>
          <p:cNvCxnSpPr>
            <a:cxnSpLocks/>
          </p:cNvCxnSpPr>
          <p:nvPr/>
        </p:nvCxnSpPr>
        <p:spPr>
          <a:xfrm rot="18120000">
            <a:off x="7458242" y="241839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eur droit 91">
            <a:extLst>
              <a:ext uri="{FF2B5EF4-FFF2-40B4-BE49-F238E27FC236}">
                <a16:creationId xmlns:a16="http://schemas.microsoft.com/office/drawing/2014/main" id="{3ADB0DC1-A554-CEEA-BE89-E4CD4EBA5EF0}"/>
              </a:ext>
            </a:extLst>
          </p:cNvPr>
          <p:cNvCxnSpPr>
            <a:cxnSpLocks/>
          </p:cNvCxnSpPr>
          <p:nvPr/>
        </p:nvCxnSpPr>
        <p:spPr>
          <a:xfrm rot="16200000">
            <a:off x="7417755" y="255888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1D23534E-61FB-528E-7637-16D60B212BC5}"/>
              </a:ext>
            </a:extLst>
          </p:cNvPr>
          <p:cNvCxnSpPr>
            <a:cxnSpLocks/>
          </p:cNvCxnSpPr>
          <p:nvPr/>
        </p:nvCxnSpPr>
        <p:spPr>
          <a:xfrm rot="14760000">
            <a:off x="7427547" y="2709419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CBC94CA6-5C83-BD88-746B-E34195E3B3E9}"/>
              </a:ext>
            </a:extLst>
          </p:cNvPr>
          <p:cNvCxnSpPr>
            <a:cxnSpLocks/>
          </p:cNvCxnSpPr>
          <p:nvPr/>
        </p:nvCxnSpPr>
        <p:spPr>
          <a:xfrm rot="13860000">
            <a:off x="7494225" y="283800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necteur droit 99">
            <a:extLst>
              <a:ext uri="{FF2B5EF4-FFF2-40B4-BE49-F238E27FC236}">
                <a16:creationId xmlns:a16="http://schemas.microsoft.com/office/drawing/2014/main" id="{D88A9D60-0C7F-46FC-1ADD-7F357A2115C9}"/>
              </a:ext>
            </a:extLst>
          </p:cNvPr>
          <p:cNvCxnSpPr>
            <a:cxnSpLocks/>
          </p:cNvCxnSpPr>
          <p:nvPr/>
        </p:nvCxnSpPr>
        <p:spPr>
          <a:xfrm rot="12720000">
            <a:off x="7603765" y="294040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ZoneTexte 100">
            <a:extLst>
              <a:ext uri="{FF2B5EF4-FFF2-40B4-BE49-F238E27FC236}">
                <a16:creationId xmlns:a16="http://schemas.microsoft.com/office/drawing/2014/main" id="{A3053530-B5DD-65AE-2335-62C4212109B9}"/>
              </a:ext>
            </a:extLst>
          </p:cNvPr>
          <p:cNvSpPr txBox="1"/>
          <p:nvPr/>
        </p:nvSpPr>
        <p:spPr>
          <a:xfrm flipH="1">
            <a:off x="7966778" y="2955297"/>
            <a:ext cx="29916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14</a:t>
            </a:r>
          </a:p>
        </p:txBody>
      </p:sp>
      <p:sp>
        <p:nvSpPr>
          <p:cNvPr id="102" name="ZoneTexte 101">
            <a:extLst>
              <a:ext uri="{FF2B5EF4-FFF2-40B4-BE49-F238E27FC236}">
                <a16:creationId xmlns:a16="http://schemas.microsoft.com/office/drawing/2014/main" id="{4B50FB37-2111-58AC-C094-62F0F82DE7A0}"/>
              </a:ext>
            </a:extLst>
          </p:cNvPr>
          <p:cNvSpPr txBox="1"/>
          <p:nvPr/>
        </p:nvSpPr>
        <p:spPr>
          <a:xfrm flipH="1">
            <a:off x="8112972" y="2824612"/>
            <a:ext cx="34283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12</a:t>
            </a:r>
          </a:p>
        </p:txBody>
      </p:sp>
      <p:sp>
        <p:nvSpPr>
          <p:cNvPr id="103" name="ZoneTexte 102">
            <a:extLst>
              <a:ext uri="{FF2B5EF4-FFF2-40B4-BE49-F238E27FC236}">
                <a16:creationId xmlns:a16="http://schemas.microsoft.com/office/drawing/2014/main" id="{56E466E4-B6C2-926F-0C79-3B5A73F2B47C}"/>
              </a:ext>
            </a:extLst>
          </p:cNvPr>
          <p:cNvSpPr txBox="1"/>
          <p:nvPr/>
        </p:nvSpPr>
        <p:spPr>
          <a:xfrm flipH="1">
            <a:off x="8176466" y="2663129"/>
            <a:ext cx="34362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10</a:t>
            </a:r>
          </a:p>
        </p:txBody>
      </p:sp>
      <p:sp>
        <p:nvSpPr>
          <p:cNvPr id="104" name="ZoneTexte 103">
            <a:extLst>
              <a:ext uri="{FF2B5EF4-FFF2-40B4-BE49-F238E27FC236}">
                <a16:creationId xmlns:a16="http://schemas.microsoft.com/office/drawing/2014/main" id="{69FB143E-6982-1A8A-D852-65C6CBFA199C}"/>
              </a:ext>
            </a:extLst>
          </p:cNvPr>
          <p:cNvSpPr txBox="1"/>
          <p:nvPr/>
        </p:nvSpPr>
        <p:spPr>
          <a:xfrm flipH="1">
            <a:off x="8212461" y="2482080"/>
            <a:ext cx="20322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8</a:t>
            </a:r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2DF4EFBF-10E6-B29D-CF53-41C445695590}"/>
              </a:ext>
            </a:extLst>
          </p:cNvPr>
          <p:cNvSpPr txBox="1"/>
          <p:nvPr/>
        </p:nvSpPr>
        <p:spPr>
          <a:xfrm flipH="1">
            <a:off x="8155020" y="2279558"/>
            <a:ext cx="20322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6</a:t>
            </a:r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989713CA-2B0F-7854-B2BC-0AF0079F87EA}"/>
              </a:ext>
            </a:extLst>
          </p:cNvPr>
          <p:cNvSpPr txBox="1"/>
          <p:nvPr/>
        </p:nvSpPr>
        <p:spPr>
          <a:xfrm flipH="1">
            <a:off x="8041179" y="2136103"/>
            <a:ext cx="22483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4</a:t>
            </a:r>
          </a:p>
        </p:txBody>
      </p:sp>
      <p:sp>
        <p:nvSpPr>
          <p:cNvPr id="113" name="ZoneTexte 112">
            <a:extLst>
              <a:ext uri="{FF2B5EF4-FFF2-40B4-BE49-F238E27FC236}">
                <a16:creationId xmlns:a16="http://schemas.microsoft.com/office/drawing/2014/main" id="{C62A85AF-998F-75ED-B24E-FE96AC1D2789}"/>
              </a:ext>
            </a:extLst>
          </p:cNvPr>
          <p:cNvSpPr txBox="1"/>
          <p:nvPr/>
        </p:nvSpPr>
        <p:spPr>
          <a:xfrm flipH="1">
            <a:off x="7883767" y="2051710"/>
            <a:ext cx="20539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2</a:t>
            </a:r>
          </a:p>
        </p:txBody>
      </p:sp>
      <p:cxnSp>
        <p:nvCxnSpPr>
          <p:cNvPr id="512" name="Connecteur droit 511">
            <a:extLst>
              <a:ext uri="{FF2B5EF4-FFF2-40B4-BE49-F238E27FC236}">
                <a16:creationId xmlns:a16="http://schemas.microsoft.com/office/drawing/2014/main" id="{F5401B42-0423-4046-2B83-19EC6F1DC61B}"/>
              </a:ext>
            </a:extLst>
          </p:cNvPr>
          <p:cNvCxnSpPr>
            <a:cxnSpLocks/>
          </p:cNvCxnSpPr>
          <p:nvPr/>
        </p:nvCxnSpPr>
        <p:spPr>
          <a:xfrm rot="1440000" flipH="1">
            <a:off x="7955086" y="222550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3" name="Connecteur droit 512">
            <a:extLst>
              <a:ext uri="{FF2B5EF4-FFF2-40B4-BE49-F238E27FC236}">
                <a16:creationId xmlns:a16="http://schemas.microsoft.com/office/drawing/2014/main" id="{22BD0C79-3483-7186-B915-B29E8C7F6D91}"/>
              </a:ext>
            </a:extLst>
          </p:cNvPr>
          <p:cNvCxnSpPr>
            <a:cxnSpLocks/>
          </p:cNvCxnSpPr>
          <p:nvPr/>
        </p:nvCxnSpPr>
        <p:spPr>
          <a:xfrm rot="2340000" flipH="1">
            <a:off x="8078913" y="230170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4" name="Connecteur droit 513">
            <a:extLst>
              <a:ext uri="{FF2B5EF4-FFF2-40B4-BE49-F238E27FC236}">
                <a16:creationId xmlns:a16="http://schemas.microsoft.com/office/drawing/2014/main" id="{4F316BAF-747F-AAC1-1039-88A4221B5269}"/>
              </a:ext>
            </a:extLst>
          </p:cNvPr>
          <p:cNvCxnSpPr>
            <a:cxnSpLocks/>
          </p:cNvCxnSpPr>
          <p:nvPr/>
        </p:nvCxnSpPr>
        <p:spPr>
          <a:xfrm rot="3480000" flipH="1">
            <a:off x="8169407" y="241839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5" name="Connecteur droit 514">
            <a:extLst>
              <a:ext uri="{FF2B5EF4-FFF2-40B4-BE49-F238E27FC236}">
                <a16:creationId xmlns:a16="http://schemas.microsoft.com/office/drawing/2014/main" id="{68AE2FFB-6DDB-B009-720D-D4C9C735856B}"/>
              </a:ext>
            </a:extLst>
          </p:cNvPr>
          <p:cNvCxnSpPr>
            <a:cxnSpLocks/>
          </p:cNvCxnSpPr>
          <p:nvPr/>
        </p:nvCxnSpPr>
        <p:spPr>
          <a:xfrm rot="5400000" flipH="1">
            <a:off x="8209894" y="255888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necteur droit 122">
            <a:extLst>
              <a:ext uri="{FF2B5EF4-FFF2-40B4-BE49-F238E27FC236}">
                <a16:creationId xmlns:a16="http://schemas.microsoft.com/office/drawing/2014/main" id="{0CD6FC49-C3D2-43C3-42F1-D35C3D2CDF73}"/>
              </a:ext>
            </a:extLst>
          </p:cNvPr>
          <p:cNvCxnSpPr>
            <a:cxnSpLocks/>
          </p:cNvCxnSpPr>
          <p:nvPr/>
        </p:nvCxnSpPr>
        <p:spPr>
          <a:xfrm rot="6840000" flipH="1">
            <a:off x="8200102" y="2709419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Connecteur droit 123">
            <a:extLst>
              <a:ext uri="{FF2B5EF4-FFF2-40B4-BE49-F238E27FC236}">
                <a16:creationId xmlns:a16="http://schemas.microsoft.com/office/drawing/2014/main" id="{6FEE9622-31D7-4132-F20D-AC8145398DD9}"/>
              </a:ext>
            </a:extLst>
          </p:cNvPr>
          <p:cNvCxnSpPr>
            <a:cxnSpLocks/>
          </p:cNvCxnSpPr>
          <p:nvPr/>
        </p:nvCxnSpPr>
        <p:spPr>
          <a:xfrm rot="7740000" flipH="1">
            <a:off x="8133424" y="283800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necteur droit 124">
            <a:extLst>
              <a:ext uri="{FF2B5EF4-FFF2-40B4-BE49-F238E27FC236}">
                <a16:creationId xmlns:a16="http://schemas.microsoft.com/office/drawing/2014/main" id="{5F72A923-CCDC-333F-3BD5-F88091AC41DA}"/>
              </a:ext>
            </a:extLst>
          </p:cNvPr>
          <p:cNvCxnSpPr>
            <a:cxnSpLocks/>
          </p:cNvCxnSpPr>
          <p:nvPr/>
        </p:nvCxnSpPr>
        <p:spPr>
          <a:xfrm rot="8880000" flipH="1">
            <a:off x="8023884" y="294040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9CD1570-6EEC-AB93-2F9B-6E458856CCC0}"/>
              </a:ext>
            </a:extLst>
          </p:cNvPr>
          <p:cNvSpPr/>
          <p:nvPr/>
        </p:nvSpPr>
        <p:spPr>
          <a:xfrm>
            <a:off x="7667112" y="2944881"/>
            <a:ext cx="296370" cy="1292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46820686-829B-51D3-01AA-2659B713233C}"/>
              </a:ext>
            </a:extLst>
          </p:cNvPr>
          <p:cNvCxnSpPr>
            <a:stCxn id="58" idx="1"/>
            <a:endCxn id="58" idx="5"/>
          </p:cNvCxnSpPr>
          <p:nvPr/>
        </p:nvCxnSpPr>
        <p:spPr>
          <a:xfrm>
            <a:off x="7723950" y="2555761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8A81A61F-8FE2-3166-20B8-2986CBB174F4}"/>
              </a:ext>
            </a:extLst>
          </p:cNvPr>
          <p:cNvCxnSpPr>
            <a:stCxn id="58" idx="7"/>
            <a:endCxn id="58" idx="3"/>
          </p:cNvCxnSpPr>
          <p:nvPr/>
        </p:nvCxnSpPr>
        <p:spPr>
          <a:xfrm flipH="1">
            <a:off x="7723950" y="2555761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0" name="Ellipse 519">
            <a:extLst>
              <a:ext uri="{FF2B5EF4-FFF2-40B4-BE49-F238E27FC236}">
                <a16:creationId xmlns:a16="http://schemas.microsoft.com/office/drawing/2014/main" id="{4B9565C2-EA18-625D-FC8A-5A3BC0DD185A}"/>
              </a:ext>
            </a:extLst>
          </p:cNvPr>
          <p:cNvSpPr/>
          <p:nvPr/>
        </p:nvSpPr>
        <p:spPr>
          <a:xfrm>
            <a:off x="9117652" y="2524414"/>
            <a:ext cx="252000" cy="252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523" name="Ellipse 522">
            <a:extLst>
              <a:ext uri="{FF2B5EF4-FFF2-40B4-BE49-F238E27FC236}">
                <a16:creationId xmlns:a16="http://schemas.microsoft.com/office/drawing/2014/main" id="{45CCFACE-32A4-FF1F-A75D-921112B47754}"/>
              </a:ext>
            </a:extLst>
          </p:cNvPr>
          <p:cNvSpPr/>
          <p:nvPr/>
        </p:nvSpPr>
        <p:spPr>
          <a:xfrm>
            <a:off x="8841839" y="2243987"/>
            <a:ext cx="805218" cy="7838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b="1">
              <a:solidFill>
                <a:srgbClr val="00B050"/>
              </a:solidFill>
            </a:endParaRPr>
          </a:p>
        </p:txBody>
      </p:sp>
      <p:sp>
        <p:nvSpPr>
          <p:cNvPr id="524" name="ZoneTexte 523">
            <a:extLst>
              <a:ext uri="{FF2B5EF4-FFF2-40B4-BE49-F238E27FC236}">
                <a16:creationId xmlns:a16="http://schemas.microsoft.com/office/drawing/2014/main" id="{C8AFEBC4-9853-1418-FA54-6B1A73DF42E1}"/>
              </a:ext>
            </a:extLst>
          </p:cNvPr>
          <p:cNvSpPr txBox="1"/>
          <p:nvPr/>
        </p:nvSpPr>
        <p:spPr>
          <a:xfrm>
            <a:off x="8800488" y="2968723"/>
            <a:ext cx="36266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pPr algn="ctr"/>
            <a:r>
              <a:rPr lang="fr-FR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525" name="ZoneTexte 524">
            <a:extLst>
              <a:ext uri="{FF2B5EF4-FFF2-40B4-BE49-F238E27FC236}">
                <a16:creationId xmlns:a16="http://schemas.microsoft.com/office/drawing/2014/main" id="{B2C24EBE-EAE9-1BD5-961D-AB3EA7962133}"/>
              </a:ext>
            </a:extLst>
          </p:cNvPr>
          <p:cNvSpPr txBox="1"/>
          <p:nvPr/>
        </p:nvSpPr>
        <p:spPr>
          <a:xfrm>
            <a:off x="8583860" y="2483828"/>
            <a:ext cx="30141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20</a:t>
            </a:r>
          </a:p>
        </p:txBody>
      </p:sp>
      <p:sp>
        <p:nvSpPr>
          <p:cNvPr id="526" name="ZoneTexte 525">
            <a:extLst>
              <a:ext uri="{FF2B5EF4-FFF2-40B4-BE49-F238E27FC236}">
                <a16:creationId xmlns:a16="http://schemas.microsoft.com/office/drawing/2014/main" id="{DF2D3258-9168-93A8-F16B-48CDEED9C264}"/>
              </a:ext>
            </a:extLst>
          </p:cNvPr>
          <p:cNvSpPr txBox="1"/>
          <p:nvPr/>
        </p:nvSpPr>
        <p:spPr>
          <a:xfrm>
            <a:off x="9093933" y="2020210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800" b="1" dirty="0">
                <a:solidFill>
                  <a:srgbClr val="00B050"/>
                </a:solidFill>
              </a:rPr>
              <a:t>50</a:t>
            </a:r>
          </a:p>
        </p:txBody>
      </p:sp>
      <p:cxnSp>
        <p:nvCxnSpPr>
          <p:cNvPr id="527" name="Connecteur droit 526">
            <a:extLst>
              <a:ext uri="{FF2B5EF4-FFF2-40B4-BE49-F238E27FC236}">
                <a16:creationId xmlns:a16="http://schemas.microsoft.com/office/drawing/2014/main" id="{FE0CAB8E-B2A3-879B-6D83-D898913838D9}"/>
              </a:ext>
            </a:extLst>
          </p:cNvPr>
          <p:cNvCxnSpPr/>
          <p:nvPr/>
        </p:nvCxnSpPr>
        <p:spPr>
          <a:xfrm>
            <a:off x="9244343" y="2213031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8" name="Connecteur droit 527">
            <a:extLst>
              <a:ext uri="{FF2B5EF4-FFF2-40B4-BE49-F238E27FC236}">
                <a16:creationId xmlns:a16="http://schemas.microsoft.com/office/drawing/2014/main" id="{87BDA0B2-4C6C-EBC1-A64D-E629619CAE51}"/>
              </a:ext>
            </a:extLst>
          </p:cNvPr>
          <p:cNvCxnSpPr>
            <a:cxnSpLocks/>
          </p:cNvCxnSpPr>
          <p:nvPr/>
        </p:nvCxnSpPr>
        <p:spPr>
          <a:xfrm rot="20160000">
            <a:off x="9103170" y="223106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9" name="Connecteur droit 528">
            <a:extLst>
              <a:ext uri="{FF2B5EF4-FFF2-40B4-BE49-F238E27FC236}">
                <a16:creationId xmlns:a16="http://schemas.microsoft.com/office/drawing/2014/main" id="{795A15EA-EEC6-5197-77A1-846A8A4D84C1}"/>
              </a:ext>
            </a:extLst>
          </p:cNvPr>
          <p:cNvCxnSpPr>
            <a:cxnSpLocks/>
          </p:cNvCxnSpPr>
          <p:nvPr/>
        </p:nvCxnSpPr>
        <p:spPr>
          <a:xfrm rot="19260000">
            <a:off x="8979343" y="230726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0" name="Connecteur droit 529">
            <a:extLst>
              <a:ext uri="{FF2B5EF4-FFF2-40B4-BE49-F238E27FC236}">
                <a16:creationId xmlns:a16="http://schemas.microsoft.com/office/drawing/2014/main" id="{B1826196-4895-A48E-0833-1FC37954F44E}"/>
              </a:ext>
            </a:extLst>
          </p:cNvPr>
          <p:cNvCxnSpPr>
            <a:cxnSpLocks/>
          </p:cNvCxnSpPr>
          <p:nvPr/>
        </p:nvCxnSpPr>
        <p:spPr>
          <a:xfrm rot="18120000">
            <a:off x="8888849" y="242394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1" name="Connecteur droit 530">
            <a:extLst>
              <a:ext uri="{FF2B5EF4-FFF2-40B4-BE49-F238E27FC236}">
                <a16:creationId xmlns:a16="http://schemas.microsoft.com/office/drawing/2014/main" id="{4C92441B-33F3-BA28-EE9F-0173BE34D7B2}"/>
              </a:ext>
            </a:extLst>
          </p:cNvPr>
          <p:cNvCxnSpPr>
            <a:cxnSpLocks/>
          </p:cNvCxnSpPr>
          <p:nvPr/>
        </p:nvCxnSpPr>
        <p:spPr>
          <a:xfrm rot="16200000">
            <a:off x="8848362" y="256444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2" name="Connecteur droit 531">
            <a:extLst>
              <a:ext uri="{FF2B5EF4-FFF2-40B4-BE49-F238E27FC236}">
                <a16:creationId xmlns:a16="http://schemas.microsoft.com/office/drawing/2014/main" id="{1A0F0FF1-8061-1AB3-C4D3-B628E0B9FDF9}"/>
              </a:ext>
            </a:extLst>
          </p:cNvPr>
          <p:cNvCxnSpPr>
            <a:cxnSpLocks/>
          </p:cNvCxnSpPr>
          <p:nvPr/>
        </p:nvCxnSpPr>
        <p:spPr>
          <a:xfrm rot="14760000">
            <a:off x="8858154" y="271497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3" name="Connecteur droit 532">
            <a:extLst>
              <a:ext uri="{FF2B5EF4-FFF2-40B4-BE49-F238E27FC236}">
                <a16:creationId xmlns:a16="http://schemas.microsoft.com/office/drawing/2014/main" id="{6494EB46-70F9-BF93-6AB4-44AEC4B51AE4}"/>
              </a:ext>
            </a:extLst>
          </p:cNvPr>
          <p:cNvCxnSpPr>
            <a:cxnSpLocks/>
          </p:cNvCxnSpPr>
          <p:nvPr/>
        </p:nvCxnSpPr>
        <p:spPr>
          <a:xfrm rot="13860000">
            <a:off x="8924832" y="2843566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4" name="Connecteur droit 533">
            <a:extLst>
              <a:ext uri="{FF2B5EF4-FFF2-40B4-BE49-F238E27FC236}">
                <a16:creationId xmlns:a16="http://schemas.microsoft.com/office/drawing/2014/main" id="{5CDAEAE4-A455-7539-C16F-2F10DC37B695}"/>
              </a:ext>
            </a:extLst>
          </p:cNvPr>
          <p:cNvCxnSpPr>
            <a:cxnSpLocks/>
          </p:cNvCxnSpPr>
          <p:nvPr/>
        </p:nvCxnSpPr>
        <p:spPr>
          <a:xfrm rot="12720000">
            <a:off x="9034372" y="294596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5" name="ZoneTexte 534">
            <a:extLst>
              <a:ext uri="{FF2B5EF4-FFF2-40B4-BE49-F238E27FC236}">
                <a16:creationId xmlns:a16="http://schemas.microsoft.com/office/drawing/2014/main" id="{DC258979-C872-9B13-1101-707D28EB1DE4}"/>
              </a:ext>
            </a:extLst>
          </p:cNvPr>
          <p:cNvSpPr txBox="1"/>
          <p:nvPr/>
        </p:nvSpPr>
        <p:spPr>
          <a:xfrm flipH="1">
            <a:off x="9397384" y="2960855"/>
            <a:ext cx="38108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100</a:t>
            </a:r>
          </a:p>
        </p:txBody>
      </p:sp>
      <p:sp>
        <p:nvSpPr>
          <p:cNvPr id="536" name="ZoneTexte 535">
            <a:extLst>
              <a:ext uri="{FF2B5EF4-FFF2-40B4-BE49-F238E27FC236}">
                <a16:creationId xmlns:a16="http://schemas.microsoft.com/office/drawing/2014/main" id="{537C7FB9-46C2-74A3-AB9D-E15521F84DC1}"/>
              </a:ext>
            </a:extLst>
          </p:cNvPr>
          <p:cNvSpPr txBox="1"/>
          <p:nvPr/>
        </p:nvSpPr>
        <p:spPr>
          <a:xfrm flipH="1">
            <a:off x="9631114" y="2487638"/>
            <a:ext cx="41045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rgbClr val="00B050"/>
                </a:solidFill>
              </a:rPr>
              <a:t>80</a:t>
            </a:r>
          </a:p>
        </p:txBody>
      </p:sp>
      <p:cxnSp>
        <p:nvCxnSpPr>
          <p:cNvPr id="541" name="Connecteur droit 540">
            <a:extLst>
              <a:ext uri="{FF2B5EF4-FFF2-40B4-BE49-F238E27FC236}">
                <a16:creationId xmlns:a16="http://schemas.microsoft.com/office/drawing/2014/main" id="{6DA3F4C0-846B-490B-ACE7-A14CFD1D614E}"/>
              </a:ext>
            </a:extLst>
          </p:cNvPr>
          <p:cNvCxnSpPr>
            <a:cxnSpLocks/>
          </p:cNvCxnSpPr>
          <p:nvPr/>
        </p:nvCxnSpPr>
        <p:spPr>
          <a:xfrm rot="1440000" flipH="1">
            <a:off x="9385693" y="223106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2" name="Connecteur droit 541">
            <a:extLst>
              <a:ext uri="{FF2B5EF4-FFF2-40B4-BE49-F238E27FC236}">
                <a16:creationId xmlns:a16="http://schemas.microsoft.com/office/drawing/2014/main" id="{F25CBC8F-7C0B-3577-7EA2-04BE550A802B}"/>
              </a:ext>
            </a:extLst>
          </p:cNvPr>
          <p:cNvCxnSpPr>
            <a:cxnSpLocks/>
          </p:cNvCxnSpPr>
          <p:nvPr/>
        </p:nvCxnSpPr>
        <p:spPr>
          <a:xfrm rot="2340000" flipH="1">
            <a:off x="9509520" y="230726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3" name="Connecteur droit 542">
            <a:extLst>
              <a:ext uri="{FF2B5EF4-FFF2-40B4-BE49-F238E27FC236}">
                <a16:creationId xmlns:a16="http://schemas.microsoft.com/office/drawing/2014/main" id="{EC5DF56A-BF69-52A9-80BA-504CF603C3FC}"/>
              </a:ext>
            </a:extLst>
          </p:cNvPr>
          <p:cNvCxnSpPr>
            <a:cxnSpLocks/>
          </p:cNvCxnSpPr>
          <p:nvPr/>
        </p:nvCxnSpPr>
        <p:spPr>
          <a:xfrm rot="3480000" flipH="1">
            <a:off x="9600014" y="242394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4" name="Connecteur droit 543">
            <a:extLst>
              <a:ext uri="{FF2B5EF4-FFF2-40B4-BE49-F238E27FC236}">
                <a16:creationId xmlns:a16="http://schemas.microsoft.com/office/drawing/2014/main" id="{9E56B8FD-CCDD-5BE1-7C24-B31DD64B7B18}"/>
              </a:ext>
            </a:extLst>
          </p:cNvPr>
          <p:cNvCxnSpPr>
            <a:cxnSpLocks/>
          </p:cNvCxnSpPr>
          <p:nvPr/>
        </p:nvCxnSpPr>
        <p:spPr>
          <a:xfrm rot="5400000" flipH="1">
            <a:off x="9640501" y="256444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8" name="Connecteur droit 537">
            <a:extLst>
              <a:ext uri="{FF2B5EF4-FFF2-40B4-BE49-F238E27FC236}">
                <a16:creationId xmlns:a16="http://schemas.microsoft.com/office/drawing/2014/main" id="{CB064921-BA24-BE8F-0F60-7D02221806F2}"/>
              </a:ext>
            </a:extLst>
          </p:cNvPr>
          <p:cNvCxnSpPr>
            <a:cxnSpLocks/>
          </p:cNvCxnSpPr>
          <p:nvPr/>
        </p:nvCxnSpPr>
        <p:spPr>
          <a:xfrm rot="6840000" flipH="1">
            <a:off x="9630709" y="2714977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9" name="Connecteur droit 538">
            <a:extLst>
              <a:ext uri="{FF2B5EF4-FFF2-40B4-BE49-F238E27FC236}">
                <a16:creationId xmlns:a16="http://schemas.microsoft.com/office/drawing/2014/main" id="{51C5DBCD-3B74-DEA7-454D-54E44D604417}"/>
              </a:ext>
            </a:extLst>
          </p:cNvPr>
          <p:cNvCxnSpPr>
            <a:cxnSpLocks/>
          </p:cNvCxnSpPr>
          <p:nvPr/>
        </p:nvCxnSpPr>
        <p:spPr>
          <a:xfrm rot="7740000" flipH="1">
            <a:off x="9564031" y="2843566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0" name="Connecteur droit 539">
            <a:extLst>
              <a:ext uri="{FF2B5EF4-FFF2-40B4-BE49-F238E27FC236}">
                <a16:creationId xmlns:a16="http://schemas.microsoft.com/office/drawing/2014/main" id="{68F7B513-0EA7-D40C-4C6C-08AE94979673}"/>
              </a:ext>
            </a:extLst>
          </p:cNvPr>
          <p:cNvCxnSpPr>
            <a:cxnSpLocks/>
          </p:cNvCxnSpPr>
          <p:nvPr/>
        </p:nvCxnSpPr>
        <p:spPr>
          <a:xfrm rot="8880000" flipH="1">
            <a:off x="9454491" y="294596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2" name="Rectangle 521">
            <a:extLst>
              <a:ext uri="{FF2B5EF4-FFF2-40B4-BE49-F238E27FC236}">
                <a16:creationId xmlns:a16="http://schemas.microsoft.com/office/drawing/2014/main" id="{52CE4841-9CCE-FD5D-8B21-E6D9B290A92F}"/>
              </a:ext>
            </a:extLst>
          </p:cNvPr>
          <p:cNvSpPr/>
          <p:nvPr/>
        </p:nvSpPr>
        <p:spPr>
          <a:xfrm>
            <a:off x="9097719" y="2950439"/>
            <a:ext cx="296370" cy="1292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518" name="Connecteur droit 517">
            <a:extLst>
              <a:ext uri="{FF2B5EF4-FFF2-40B4-BE49-F238E27FC236}">
                <a16:creationId xmlns:a16="http://schemas.microsoft.com/office/drawing/2014/main" id="{F2C90C08-BCC8-ED03-D287-40F3A67DC9ED}"/>
              </a:ext>
            </a:extLst>
          </p:cNvPr>
          <p:cNvCxnSpPr>
            <a:stCxn id="520" idx="1"/>
            <a:endCxn id="520" idx="5"/>
          </p:cNvCxnSpPr>
          <p:nvPr/>
        </p:nvCxnSpPr>
        <p:spPr>
          <a:xfrm>
            <a:off x="9154557" y="256131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Connecteur droit 518">
            <a:extLst>
              <a:ext uri="{FF2B5EF4-FFF2-40B4-BE49-F238E27FC236}">
                <a16:creationId xmlns:a16="http://schemas.microsoft.com/office/drawing/2014/main" id="{A6D07932-2133-27E4-41A5-EAFCDC6BBC83}"/>
              </a:ext>
            </a:extLst>
          </p:cNvPr>
          <p:cNvCxnSpPr>
            <a:stCxn id="520" idx="7"/>
            <a:endCxn id="520" idx="3"/>
          </p:cNvCxnSpPr>
          <p:nvPr/>
        </p:nvCxnSpPr>
        <p:spPr>
          <a:xfrm flipH="1">
            <a:off x="9154557" y="256131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9" name="Ellipse 548">
            <a:extLst>
              <a:ext uri="{FF2B5EF4-FFF2-40B4-BE49-F238E27FC236}">
                <a16:creationId xmlns:a16="http://schemas.microsoft.com/office/drawing/2014/main" id="{76FB038C-F2B8-4ADD-6ED0-C1E6CC22B92C}"/>
              </a:ext>
            </a:extLst>
          </p:cNvPr>
          <p:cNvSpPr/>
          <p:nvPr/>
        </p:nvSpPr>
        <p:spPr>
          <a:xfrm>
            <a:off x="7486566" y="3589129"/>
            <a:ext cx="648000" cy="648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sp>
        <p:nvSpPr>
          <p:cNvPr id="550" name="Ellipse 549">
            <a:extLst>
              <a:ext uri="{FF2B5EF4-FFF2-40B4-BE49-F238E27FC236}">
                <a16:creationId xmlns:a16="http://schemas.microsoft.com/office/drawing/2014/main" id="{D65133AC-A1C2-B6D1-7E45-ACAC99A64EFB}"/>
              </a:ext>
            </a:extLst>
          </p:cNvPr>
          <p:cNvSpPr/>
          <p:nvPr/>
        </p:nvSpPr>
        <p:spPr>
          <a:xfrm>
            <a:off x="7522566" y="3625129"/>
            <a:ext cx="576000" cy="5760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547" name="Connecteur droit 546">
            <a:extLst>
              <a:ext uri="{FF2B5EF4-FFF2-40B4-BE49-F238E27FC236}">
                <a16:creationId xmlns:a16="http://schemas.microsoft.com/office/drawing/2014/main" id="{966BCEF5-32B2-DF50-CD9F-35512BFEA349}"/>
              </a:ext>
            </a:extLst>
          </p:cNvPr>
          <p:cNvCxnSpPr/>
          <p:nvPr/>
        </p:nvCxnSpPr>
        <p:spPr>
          <a:xfrm>
            <a:off x="7719609" y="382403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8" name="Connecteur droit 547">
            <a:extLst>
              <a:ext uri="{FF2B5EF4-FFF2-40B4-BE49-F238E27FC236}">
                <a16:creationId xmlns:a16="http://schemas.microsoft.com/office/drawing/2014/main" id="{CF6ACBB4-EA8F-0FA0-5C27-9B76BA4156F8}"/>
              </a:ext>
            </a:extLst>
          </p:cNvPr>
          <p:cNvCxnSpPr/>
          <p:nvPr/>
        </p:nvCxnSpPr>
        <p:spPr>
          <a:xfrm flipH="1">
            <a:off x="7719609" y="382403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2" name="Ellipse 551">
            <a:extLst>
              <a:ext uri="{FF2B5EF4-FFF2-40B4-BE49-F238E27FC236}">
                <a16:creationId xmlns:a16="http://schemas.microsoft.com/office/drawing/2014/main" id="{4CF9BDAA-908E-49A4-4B68-F615BC883CD0}"/>
              </a:ext>
            </a:extLst>
          </p:cNvPr>
          <p:cNvSpPr/>
          <p:nvPr/>
        </p:nvSpPr>
        <p:spPr>
          <a:xfrm>
            <a:off x="9129354" y="3807510"/>
            <a:ext cx="216000" cy="216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rgbClr val="00B050"/>
              </a:solidFill>
            </a:endParaRPr>
          </a:p>
        </p:txBody>
      </p:sp>
      <p:cxnSp>
        <p:nvCxnSpPr>
          <p:cNvPr id="553" name="Connecteur droit 552">
            <a:extLst>
              <a:ext uri="{FF2B5EF4-FFF2-40B4-BE49-F238E27FC236}">
                <a16:creationId xmlns:a16="http://schemas.microsoft.com/office/drawing/2014/main" id="{FB2D8006-E46F-7191-5468-A9179F8CC68A}"/>
              </a:ext>
            </a:extLst>
          </p:cNvPr>
          <p:cNvCxnSpPr>
            <a:cxnSpLocks/>
          </p:cNvCxnSpPr>
          <p:nvPr/>
        </p:nvCxnSpPr>
        <p:spPr>
          <a:xfrm>
            <a:off x="9145830" y="382577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4" name="Connecteur droit 553">
            <a:extLst>
              <a:ext uri="{FF2B5EF4-FFF2-40B4-BE49-F238E27FC236}">
                <a16:creationId xmlns:a16="http://schemas.microsoft.com/office/drawing/2014/main" id="{83FF77FF-1B30-AC11-133C-8F0DC233A034}"/>
              </a:ext>
            </a:extLst>
          </p:cNvPr>
          <p:cNvCxnSpPr/>
          <p:nvPr/>
        </p:nvCxnSpPr>
        <p:spPr>
          <a:xfrm flipH="1">
            <a:off x="9145830" y="382577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8" name="Connecteur droit 557">
            <a:extLst>
              <a:ext uri="{FF2B5EF4-FFF2-40B4-BE49-F238E27FC236}">
                <a16:creationId xmlns:a16="http://schemas.microsoft.com/office/drawing/2014/main" id="{6177250D-8B4A-4A9A-33A1-A90F06543538}"/>
              </a:ext>
            </a:extLst>
          </p:cNvPr>
          <p:cNvCxnSpPr>
            <a:cxnSpLocks/>
          </p:cNvCxnSpPr>
          <p:nvPr/>
        </p:nvCxnSpPr>
        <p:spPr>
          <a:xfrm>
            <a:off x="9129089" y="3914486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9" name="Connecteur droit 558">
            <a:extLst>
              <a:ext uri="{FF2B5EF4-FFF2-40B4-BE49-F238E27FC236}">
                <a16:creationId xmlns:a16="http://schemas.microsoft.com/office/drawing/2014/main" id="{07FECE02-7244-E10B-D46B-FFE50924A010}"/>
              </a:ext>
            </a:extLst>
          </p:cNvPr>
          <p:cNvCxnSpPr>
            <a:cxnSpLocks/>
          </p:cNvCxnSpPr>
          <p:nvPr/>
        </p:nvCxnSpPr>
        <p:spPr>
          <a:xfrm flipV="1">
            <a:off x="9237089" y="3806486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2" name="Connecteur droit 561">
            <a:extLst>
              <a:ext uri="{FF2B5EF4-FFF2-40B4-BE49-F238E27FC236}">
                <a16:creationId xmlns:a16="http://schemas.microsoft.com/office/drawing/2014/main" id="{87C8AB34-373A-8B50-9AD0-1F6F224EF08C}"/>
              </a:ext>
            </a:extLst>
          </p:cNvPr>
          <p:cNvCxnSpPr>
            <a:cxnSpLocks/>
          </p:cNvCxnSpPr>
          <p:nvPr/>
        </p:nvCxnSpPr>
        <p:spPr>
          <a:xfrm>
            <a:off x="7685860" y="26455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3" name="Connecteur droit 562">
            <a:extLst>
              <a:ext uri="{FF2B5EF4-FFF2-40B4-BE49-F238E27FC236}">
                <a16:creationId xmlns:a16="http://schemas.microsoft.com/office/drawing/2014/main" id="{1452F09B-C2AD-4DB6-41FA-179EF4D1695F}"/>
              </a:ext>
            </a:extLst>
          </p:cNvPr>
          <p:cNvCxnSpPr>
            <a:cxnSpLocks/>
          </p:cNvCxnSpPr>
          <p:nvPr/>
        </p:nvCxnSpPr>
        <p:spPr>
          <a:xfrm flipV="1">
            <a:off x="7811860" y="2519588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6" name="Connecteur droit 565">
            <a:extLst>
              <a:ext uri="{FF2B5EF4-FFF2-40B4-BE49-F238E27FC236}">
                <a16:creationId xmlns:a16="http://schemas.microsoft.com/office/drawing/2014/main" id="{D579FBA8-6C19-BD46-C3A2-02DE93CA0FB4}"/>
              </a:ext>
            </a:extLst>
          </p:cNvPr>
          <p:cNvCxnSpPr>
            <a:cxnSpLocks/>
          </p:cNvCxnSpPr>
          <p:nvPr/>
        </p:nvCxnSpPr>
        <p:spPr>
          <a:xfrm>
            <a:off x="9117763" y="264669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7" name="Connecteur droit 566">
            <a:extLst>
              <a:ext uri="{FF2B5EF4-FFF2-40B4-BE49-F238E27FC236}">
                <a16:creationId xmlns:a16="http://schemas.microsoft.com/office/drawing/2014/main" id="{13113A9E-5997-C29A-86B7-18047076E7EA}"/>
              </a:ext>
            </a:extLst>
          </p:cNvPr>
          <p:cNvCxnSpPr>
            <a:cxnSpLocks/>
          </p:cNvCxnSpPr>
          <p:nvPr/>
        </p:nvCxnSpPr>
        <p:spPr>
          <a:xfrm flipV="1">
            <a:off x="9243763" y="2520685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8" name="ZoneTexte 567">
            <a:extLst>
              <a:ext uri="{FF2B5EF4-FFF2-40B4-BE49-F238E27FC236}">
                <a16:creationId xmlns:a16="http://schemas.microsoft.com/office/drawing/2014/main" id="{8A17E2A3-A848-997D-69AA-BB1D1CAFF68D}"/>
              </a:ext>
            </a:extLst>
          </p:cNvPr>
          <p:cNvSpPr txBox="1"/>
          <p:nvPr/>
        </p:nvSpPr>
        <p:spPr>
          <a:xfrm>
            <a:off x="8142085" y="1428306"/>
            <a:ext cx="7230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rgbClr val="00B050"/>
                </a:solidFill>
              </a:rPr>
              <a:t>Carte 1</a:t>
            </a:r>
          </a:p>
        </p:txBody>
      </p:sp>
      <p:cxnSp>
        <p:nvCxnSpPr>
          <p:cNvPr id="573" name="Connecteur droit 572">
            <a:extLst>
              <a:ext uri="{FF2B5EF4-FFF2-40B4-BE49-F238E27FC236}">
                <a16:creationId xmlns:a16="http://schemas.microsoft.com/office/drawing/2014/main" id="{DD138762-132E-17C5-FB9A-81084B7A26CA}"/>
              </a:ext>
            </a:extLst>
          </p:cNvPr>
          <p:cNvCxnSpPr>
            <a:cxnSpLocks/>
          </p:cNvCxnSpPr>
          <p:nvPr/>
        </p:nvCxnSpPr>
        <p:spPr>
          <a:xfrm>
            <a:off x="7514829" y="3912435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4" name="Connecteur droit 573">
            <a:extLst>
              <a:ext uri="{FF2B5EF4-FFF2-40B4-BE49-F238E27FC236}">
                <a16:creationId xmlns:a16="http://schemas.microsoft.com/office/drawing/2014/main" id="{58016765-160E-A561-41D5-754ECF982775}"/>
              </a:ext>
            </a:extLst>
          </p:cNvPr>
          <p:cNvCxnSpPr>
            <a:cxnSpLocks/>
          </p:cNvCxnSpPr>
          <p:nvPr/>
        </p:nvCxnSpPr>
        <p:spPr>
          <a:xfrm flipV="1">
            <a:off x="7802832" y="3624435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6" name="Rectangle 575">
            <a:extLst>
              <a:ext uri="{FF2B5EF4-FFF2-40B4-BE49-F238E27FC236}">
                <a16:creationId xmlns:a16="http://schemas.microsoft.com/office/drawing/2014/main" id="{1EF4C91C-02A6-EC33-F1F1-99500A557332}"/>
              </a:ext>
            </a:extLst>
          </p:cNvPr>
          <p:cNvSpPr/>
          <p:nvPr/>
        </p:nvSpPr>
        <p:spPr>
          <a:xfrm>
            <a:off x="7038754" y="4749569"/>
            <a:ext cx="2892056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12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Crémaillère (I  J  K )</a:t>
            </a:r>
          </a:p>
        </p:txBody>
      </p:sp>
      <p:sp>
        <p:nvSpPr>
          <p:cNvPr id="577" name="ZoneTexte 576">
            <a:extLst>
              <a:ext uri="{FF2B5EF4-FFF2-40B4-BE49-F238E27FC236}">
                <a16:creationId xmlns:a16="http://schemas.microsoft.com/office/drawing/2014/main" id="{078CA316-8E5A-2F40-FA15-C8C880C7B417}"/>
              </a:ext>
            </a:extLst>
          </p:cNvPr>
          <p:cNvSpPr txBox="1"/>
          <p:nvPr/>
        </p:nvSpPr>
        <p:spPr>
          <a:xfrm>
            <a:off x="8664590" y="4880513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578" name="ZoneTexte 577">
            <a:extLst>
              <a:ext uri="{FF2B5EF4-FFF2-40B4-BE49-F238E27FC236}">
                <a16:creationId xmlns:a16="http://schemas.microsoft.com/office/drawing/2014/main" id="{EC64C014-7335-E93D-A400-C5A477994E82}"/>
              </a:ext>
            </a:extLst>
          </p:cNvPr>
          <p:cNvSpPr txBox="1"/>
          <p:nvPr/>
        </p:nvSpPr>
        <p:spPr>
          <a:xfrm>
            <a:off x="8865737" y="4880513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79" name="ZoneTexte 578">
            <a:extLst>
              <a:ext uri="{FF2B5EF4-FFF2-40B4-BE49-F238E27FC236}">
                <a16:creationId xmlns:a16="http://schemas.microsoft.com/office/drawing/2014/main" id="{BA6EFF8A-AED2-147B-5E6B-044FCEAD70C3}"/>
              </a:ext>
            </a:extLst>
          </p:cNvPr>
          <p:cNvSpPr txBox="1"/>
          <p:nvPr/>
        </p:nvSpPr>
        <p:spPr>
          <a:xfrm>
            <a:off x="9090737" y="4880513"/>
            <a:ext cx="225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rgbClr val="00B050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84" name="ZoneTexte 583">
            <a:extLst>
              <a:ext uri="{FF2B5EF4-FFF2-40B4-BE49-F238E27FC236}">
                <a16:creationId xmlns:a16="http://schemas.microsoft.com/office/drawing/2014/main" id="{399800F5-AD29-8648-192B-17BD4DDF3C7F}"/>
              </a:ext>
            </a:extLst>
          </p:cNvPr>
          <p:cNvSpPr txBox="1"/>
          <p:nvPr/>
        </p:nvSpPr>
        <p:spPr>
          <a:xfrm>
            <a:off x="3438080" y="162000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Vitesse</a:t>
            </a:r>
          </a:p>
        </p:txBody>
      </p:sp>
      <p:sp>
        <p:nvSpPr>
          <p:cNvPr id="585" name="ZoneTexte 584">
            <a:extLst>
              <a:ext uri="{FF2B5EF4-FFF2-40B4-BE49-F238E27FC236}">
                <a16:creationId xmlns:a16="http://schemas.microsoft.com/office/drawing/2014/main" id="{FC67477E-A64A-3088-0FF0-082CED551BE7}"/>
              </a:ext>
            </a:extLst>
          </p:cNvPr>
          <p:cNvSpPr txBox="1"/>
          <p:nvPr/>
        </p:nvSpPr>
        <p:spPr>
          <a:xfrm>
            <a:off x="4815663" y="1620007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Inertie / DCC</a:t>
            </a:r>
          </a:p>
        </p:txBody>
      </p:sp>
      <p:sp>
        <p:nvSpPr>
          <p:cNvPr id="586" name="Rectangle 585">
            <a:extLst>
              <a:ext uri="{FF2B5EF4-FFF2-40B4-BE49-F238E27FC236}">
                <a16:creationId xmlns:a16="http://schemas.microsoft.com/office/drawing/2014/main" id="{796FAAF5-3A48-E79F-61BB-33B7A4CD4CCB}"/>
              </a:ext>
            </a:extLst>
          </p:cNvPr>
          <p:cNvSpPr/>
          <p:nvPr/>
        </p:nvSpPr>
        <p:spPr>
          <a:xfrm>
            <a:off x="3365367" y="652125"/>
            <a:ext cx="2880000" cy="4433776"/>
          </a:xfrm>
          <a:prstGeom prst="rect">
            <a:avLst/>
          </a:prstGeom>
          <a:noFill/>
          <a:ln w="22225" cap="flat">
            <a:solidFill>
              <a:schemeClr val="tx1"/>
            </a:solidFill>
            <a:miter lim="800000"/>
          </a:ln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 dirty="0">
              <a:solidFill>
                <a:schemeClr val="accent4">
                  <a:lumMod val="75000"/>
                </a:schemeClr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sp>
        <p:nvSpPr>
          <p:cNvPr id="198" name="ZoneTexte 197">
            <a:extLst>
              <a:ext uri="{FF2B5EF4-FFF2-40B4-BE49-F238E27FC236}">
                <a16:creationId xmlns:a16="http://schemas.microsoft.com/office/drawing/2014/main" id="{648F444C-B011-4B3F-F924-61AF2B8785BE}"/>
              </a:ext>
            </a:extLst>
          </p:cNvPr>
          <p:cNvSpPr txBox="1"/>
          <p:nvPr/>
        </p:nvSpPr>
        <p:spPr>
          <a:xfrm>
            <a:off x="4864542" y="3271152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Manuel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8CAAE601-6B73-EF87-8E38-B39930E927FB}"/>
              </a:ext>
            </a:extLst>
          </p:cNvPr>
          <p:cNvSpPr txBox="1"/>
          <p:nvPr/>
        </p:nvSpPr>
        <p:spPr>
          <a:xfrm>
            <a:off x="3462874" y="4255208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Démarrer</a:t>
            </a:r>
          </a:p>
        </p:txBody>
      </p:sp>
      <p:sp>
        <p:nvSpPr>
          <p:cNvPr id="200" name="ZoneTexte 199">
            <a:extLst>
              <a:ext uri="{FF2B5EF4-FFF2-40B4-BE49-F238E27FC236}">
                <a16:creationId xmlns:a16="http://schemas.microsoft.com/office/drawing/2014/main" id="{70F1EAAA-2E73-1011-9C3F-C35E94600A2D}"/>
              </a:ext>
            </a:extLst>
          </p:cNvPr>
          <p:cNvSpPr txBox="1"/>
          <p:nvPr/>
        </p:nvSpPr>
        <p:spPr>
          <a:xfrm>
            <a:off x="4864542" y="4250773"/>
            <a:ext cx="139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Automatique</a:t>
            </a:r>
          </a:p>
        </p:txBody>
      </p:sp>
      <p:sp>
        <p:nvSpPr>
          <p:cNvPr id="352" name="Ellipse 351">
            <a:extLst>
              <a:ext uri="{FF2B5EF4-FFF2-40B4-BE49-F238E27FC236}">
                <a16:creationId xmlns:a16="http://schemas.microsoft.com/office/drawing/2014/main" id="{F32BCE93-2A64-BB4B-61E4-ABCE757BA7C3}"/>
              </a:ext>
            </a:extLst>
          </p:cNvPr>
          <p:cNvSpPr/>
          <p:nvPr/>
        </p:nvSpPr>
        <p:spPr>
          <a:xfrm>
            <a:off x="4011733" y="2511761"/>
            <a:ext cx="252000" cy="252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56" name="Ellipse 355">
            <a:extLst>
              <a:ext uri="{FF2B5EF4-FFF2-40B4-BE49-F238E27FC236}">
                <a16:creationId xmlns:a16="http://schemas.microsoft.com/office/drawing/2014/main" id="{6BC9349D-25B7-E288-B12B-E50421260643}"/>
              </a:ext>
            </a:extLst>
          </p:cNvPr>
          <p:cNvSpPr/>
          <p:nvPr/>
        </p:nvSpPr>
        <p:spPr>
          <a:xfrm>
            <a:off x="3735920" y="2231334"/>
            <a:ext cx="805218" cy="7838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75" name="ZoneTexte 374">
            <a:extLst>
              <a:ext uri="{FF2B5EF4-FFF2-40B4-BE49-F238E27FC236}">
                <a16:creationId xmlns:a16="http://schemas.microsoft.com/office/drawing/2014/main" id="{463AB04B-8A1D-2973-8363-DC4B7E3CE53D}"/>
              </a:ext>
            </a:extLst>
          </p:cNvPr>
          <p:cNvSpPr txBox="1"/>
          <p:nvPr/>
        </p:nvSpPr>
        <p:spPr>
          <a:xfrm>
            <a:off x="3694569" y="2956070"/>
            <a:ext cx="36266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-14</a:t>
            </a:r>
          </a:p>
        </p:txBody>
      </p:sp>
      <p:sp>
        <p:nvSpPr>
          <p:cNvPr id="379" name="ZoneTexte 378">
            <a:extLst>
              <a:ext uri="{FF2B5EF4-FFF2-40B4-BE49-F238E27FC236}">
                <a16:creationId xmlns:a16="http://schemas.microsoft.com/office/drawing/2014/main" id="{7B0C5F2A-E92A-1EFC-83B6-CBBAD60AE839}"/>
              </a:ext>
            </a:extLst>
          </p:cNvPr>
          <p:cNvSpPr txBox="1"/>
          <p:nvPr/>
        </p:nvSpPr>
        <p:spPr>
          <a:xfrm>
            <a:off x="3554073" y="2817517"/>
            <a:ext cx="345241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-12</a:t>
            </a:r>
          </a:p>
        </p:txBody>
      </p:sp>
      <p:sp>
        <p:nvSpPr>
          <p:cNvPr id="383" name="ZoneTexte 382">
            <a:extLst>
              <a:ext uri="{FF2B5EF4-FFF2-40B4-BE49-F238E27FC236}">
                <a16:creationId xmlns:a16="http://schemas.microsoft.com/office/drawing/2014/main" id="{6932A864-F0C1-8951-E3F5-AAADA0A32EB1}"/>
              </a:ext>
            </a:extLst>
          </p:cNvPr>
          <p:cNvSpPr txBox="1"/>
          <p:nvPr/>
        </p:nvSpPr>
        <p:spPr>
          <a:xfrm>
            <a:off x="3465922" y="2648414"/>
            <a:ext cx="37049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-10</a:t>
            </a:r>
          </a:p>
        </p:txBody>
      </p:sp>
      <p:sp>
        <p:nvSpPr>
          <p:cNvPr id="386" name="ZoneTexte 385">
            <a:extLst>
              <a:ext uri="{FF2B5EF4-FFF2-40B4-BE49-F238E27FC236}">
                <a16:creationId xmlns:a16="http://schemas.microsoft.com/office/drawing/2014/main" id="{AEEB73F0-926C-5242-D179-6C6A660164F2}"/>
              </a:ext>
            </a:extLst>
          </p:cNvPr>
          <p:cNvSpPr txBox="1"/>
          <p:nvPr/>
        </p:nvSpPr>
        <p:spPr>
          <a:xfrm>
            <a:off x="3477941" y="2471175"/>
            <a:ext cx="30141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-8</a:t>
            </a:r>
          </a:p>
        </p:txBody>
      </p:sp>
      <p:sp>
        <p:nvSpPr>
          <p:cNvPr id="388" name="ZoneTexte 387">
            <a:extLst>
              <a:ext uri="{FF2B5EF4-FFF2-40B4-BE49-F238E27FC236}">
                <a16:creationId xmlns:a16="http://schemas.microsoft.com/office/drawing/2014/main" id="{EE59A836-7E0D-DF82-F806-07CDE9FCDB81}"/>
              </a:ext>
            </a:extLst>
          </p:cNvPr>
          <p:cNvSpPr txBox="1"/>
          <p:nvPr/>
        </p:nvSpPr>
        <p:spPr>
          <a:xfrm>
            <a:off x="3539859" y="2274842"/>
            <a:ext cx="26548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-6</a:t>
            </a:r>
          </a:p>
        </p:txBody>
      </p:sp>
      <p:sp>
        <p:nvSpPr>
          <p:cNvPr id="389" name="ZoneTexte 388">
            <a:extLst>
              <a:ext uri="{FF2B5EF4-FFF2-40B4-BE49-F238E27FC236}">
                <a16:creationId xmlns:a16="http://schemas.microsoft.com/office/drawing/2014/main" id="{9539A881-2CA7-6B13-F964-BB5A55035491}"/>
              </a:ext>
            </a:extLst>
          </p:cNvPr>
          <p:cNvSpPr txBox="1"/>
          <p:nvPr/>
        </p:nvSpPr>
        <p:spPr>
          <a:xfrm>
            <a:off x="3648156" y="2124243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-4</a:t>
            </a:r>
          </a:p>
        </p:txBody>
      </p:sp>
      <p:sp>
        <p:nvSpPr>
          <p:cNvPr id="390" name="ZoneTexte 389">
            <a:extLst>
              <a:ext uri="{FF2B5EF4-FFF2-40B4-BE49-F238E27FC236}">
                <a16:creationId xmlns:a16="http://schemas.microsoft.com/office/drawing/2014/main" id="{1F32FD2B-371D-6B75-9079-B87442CD32E0}"/>
              </a:ext>
            </a:extLst>
          </p:cNvPr>
          <p:cNvSpPr txBox="1"/>
          <p:nvPr/>
        </p:nvSpPr>
        <p:spPr>
          <a:xfrm>
            <a:off x="4023870" y="2007557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800" b="1" dirty="0">
                <a:solidFill>
                  <a:schemeClr val="accent4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391" name="ZoneTexte 390">
            <a:extLst>
              <a:ext uri="{FF2B5EF4-FFF2-40B4-BE49-F238E27FC236}">
                <a16:creationId xmlns:a16="http://schemas.microsoft.com/office/drawing/2014/main" id="{D360DDA7-5620-2666-4B7F-A26532D1B907}"/>
              </a:ext>
            </a:extLst>
          </p:cNvPr>
          <p:cNvSpPr txBox="1"/>
          <p:nvPr/>
        </p:nvSpPr>
        <p:spPr>
          <a:xfrm>
            <a:off x="3810254" y="2041329"/>
            <a:ext cx="292721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-2</a:t>
            </a:r>
          </a:p>
        </p:txBody>
      </p:sp>
      <p:cxnSp>
        <p:nvCxnSpPr>
          <p:cNvPr id="392" name="Connecteur droit 391">
            <a:extLst>
              <a:ext uri="{FF2B5EF4-FFF2-40B4-BE49-F238E27FC236}">
                <a16:creationId xmlns:a16="http://schemas.microsoft.com/office/drawing/2014/main" id="{F2D228B4-1E9C-C51C-4919-700CBD03A2CC}"/>
              </a:ext>
            </a:extLst>
          </p:cNvPr>
          <p:cNvCxnSpPr/>
          <p:nvPr/>
        </p:nvCxnSpPr>
        <p:spPr>
          <a:xfrm>
            <a:off x="4138424" y="220037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Connecteur droit 392">
            <a:extLst>
              <a:ext uri="{FF2B5EF4-FFF2-40B4-BE49-F238E27FC236}">
                <a16:creationId xmlns:a16="http://schemas.microsoft.com/office/drawing/2014/main" id="{3EAE453F-724E-E331-A6E8-1FFBEED02199}"/>
              </a:ext>
            </a:extLst>
          </p:cNvPr>
          <p:cNvCxnSpPr>
            <a:cxnSpLocks/>
          </p:cNvCxnSpPr>
          <p:nvPr/>
        </p:nvCxnSpPr>
        <p:spPr>
          <a:xfrm rot="20160000">
            <a:off x="3997251" y="221841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Connecteur droit 393">
            <a:extLst>
              <a:ext uri="{FF2B5EF4-FFF2-40B4-BE49-F238E27FC236}">
                <a16:creationId xmlns:a16="http://schemas.microsoft.com/office/drawing/2014/main" id="{F08AC0E3-93D4-69B8-9CD3-B68D6302DB4E}"/>
              </a:ext>
            </a:extLst>
          </p:cNvPr>
          <p:cNvCxnSpPr>
            <a:cxnSpLocks/>
          </p:cNvCxnSpPr>
          <p:nvPr/>
        </p:nvCxnSpPr>
        <p:spPr>
          <a:xfrm rot="19260000">
            <a:off x="3873424" y="229461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Connecteur droit 394">
            <a:extLst>
              <a:ext uri="{FF2B5EF4-FFF2-40B4-BE49-F238E27FC236}">
                <a16:creationId xmlns:a16="http://schemas.microsoft.com/office/drawing/2014/main" id="{2A43053C-4865-8A2A-9D4A-0DC7F54D4441}"/>
              </a:ext>
            </a:extLst>
          </p:cNvPr>
          <p:cNvCxnSpPr>
            <a:cxnSpLocks/>
          </p:cNvCxnSpPr>
          <p:nvPr/>
        </p:nvCxnSpPr>
        <p:spPr>
          <a:xfrm rot="18120000">
            <a:off x="3782930" y="241129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Connecteur droit 395">
            <a:extLst>
              <a:ext uri="{FF2B5EF4-FFF2-40B4-BE49-F238E27FC236}">
                <a16:creationId xmlns:a16="http://schemas.microsoft.com/office/drawing/2014/main" id="{B55466CA-16F5-7EDF-ECB5-674CAB6A60FA}"/>
              </a:ext>
            </a:extLst>
          </p:cNvPr>
          <p:cNvCxnSpPr>
            <a:cxnSpLocks/>
          </p:cNvCxnSpPr>
          <p:nvPr/>
        </p:nvCxnSpPr>
        <p:spPr>
          <a:xfrm rot="16200000">
            <a:off x="3742443" y="255179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Connecteur droit 397">
            <a:extLst>
              <a:ext uri="{FF2B5EF4-FFF2-40B4-BE49-F238E27FC236}">
                <a16:creationId xmlns:a16="http://schemas.microsoft.com/office/drawing/2014/main" id="{F9498D6D-2D83-1E14-8596-54B184487495}"/>
              </a:ext>
            </a:extLst>
          </p:cNvPr>
          <p:cNvCxnSpPr>
            <a:cxnSpLocks/>
          </p:cNvCxnSpPr>
          <p:nvPr/>
        </p:nvCxnSpPr>
        <p:spPr>
          <a:xfrm rot="14760000">
            <a:off x="3752235" y="2702324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Connecteur droit 398">
            <a:extLst>
              <a:ext uri="{FF2B5EF4-FFF2-40B4-BE49-F238E27FC236}">
                <a16:creationId xmlns:a16="http://schemas.microsoft.com/office/drawing/2014/main" id="{E25BD3D9-DF16-BFF2-E6D6-AE8F4F4E7932}"/>
              </a:ext>
            </a:extLst>
          </p:cNvPr>
          <p:cNvCxnSpPr>
            <a:cxnSpLocks/>
          </p:cNvCxnSpPr>
          <p:nvPr/>
        </p:nvCxnSpPr>
        <p:spPr>
          <a:xfrm rot="13860000">
            <a:off x="3818913" y="283091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Connecteur droit 399">
            <a:extLst>
              <a:ext uri="{FF2B5EF4-FFF2-40B4-BE49-F238E27FC236}">
                <a16:creationId xmlns:a16="http://schemas.microsoft.com/office/drawing/2014/main" id="{9E0025B3-BB7D-67F4-5C4B-95E868F04306}"/>
              </a:ext>
            </a:extLst>
          </p:cNvPr>
          <p:cNvCxnSpPr>
            <a:cxnSpLocks/>
          </p:cNvCxnSpPr>
          <p:nvPr/>
        </p:nvCxnSpPr>
        <p:spPr>
          <a:xfrm rot="12720000">
            <a:off x="3928453" y="293331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1" name="ZoneTexte 400">
            <a:extLst>
              <a:ext uri="{FF2B5EF4-FFF2-40B4-BE49-F238E27FC236}">
                <a16:creationId xmlns:a16="http://schemas.microsoft.com/office/drawing/2014/main" id="{DCC51B0C-1BDB-E718-6006-9E80F7FECE4C}"/>
              </a:ext>
            </a:extLst>
          </p:cNvPr>
          <p:cNvSpPr txBox="1"/>
          <p:nvPr/>
        </p:nvSpPr>
        <p:spPr>
          <a:xfrm flipH="1">
            <a:off x="4291466" y="2948202"/>
            <a:ext cx="29916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14</a:t>
            </a:r>
          </a:p>
        </p:txBody>
      </p:sp>
      <p:sp>
        <p:nvSpPr>
          <p:cNvPr id="402" name="ZoneTexte 401">
            <a:extLst>
              <a:ext uri="{FF2B5EF4-FFF2-40B4-BE49-F238E27FC236}">
                <a16:creationId xmlns:a16="http://schemas.microsoft.com/office/drawing/2014/main" id="{F9BA4E55-C072-C585-9B10-4FF044FAA4D2}"/>
              </a:ext>
            </a:extLst>
          </p:cNvPr>
          <p:cNvSpPr txBox="1"/>
          <p:nvPr/>
        </p:nvSpPr>
        <p:spPr>
          <a:xfrm flipH="1">
            <a:off x="4437660" y="2817517"/>
            <a:ext cx="34283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12</a:t>
            </a:r>
          </a:p>
        </p:txBody>
      </p:sp>
      <p:sp>
        <p:nvSpPr>
          <p:cNvPr id="403" name="ZoneTexte 402">
            <a:extLst>
              <a:ext uri="{FF2B5EF4-FFF2-40B4-BE49-F238E27FC236}">
                <a16:creationId xmlns:a16="http://schemas.microsoft.com/office/drawing/2014/main" id="{1DE9A0E2-AC55-A598-F173-ECC25B3C03ED}"/>
              </a:ext>
            </a:extLst>
          </p:cNvPr>
          <p:cNvSpPr txBox="1"/>
          <p:nvPr/>
        </p:nvSpPr>
        <p:spPr>
          <a:xfrm flipH="1">
            <a:off x="4501154" y="2656034"/>
            <a:ext cx="34362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10</a:t>
            </a:r>
          </a:p>
        </p:txBody>
      </p:sp>
      <p:sp>
        <p:nvSpPr>
          <p:cNvPr id="404" name="ZoneTexte 403">
            <a:extLst>
              <a:ext uri="{FF2B5EF4-FFF2-40B4-BE49-F238E27FC236}">
                <a16:creationId xmlns:a16="http://schemas.microsoft.com/office/drawing/2014/main" id="{A063C53B-2819-2992-9DFF-20E48C0B6B69}"/>
              </a:ext>
            </a:extLst>
          </p:cNvPr>
          <p:cNvSpPr txBox="1"/>
          <p:nvPr/>
        </p:nvSpPr>
        <p:spPr>
          <a:xfrm flipH="1">
            <a:off x="4537149" y="2474985"/>
            <a:ext cx="20322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</a:p>
        </p:txBody>
      </p:sp>
      <p:sp>
        <p:nvSpPr>
          <p:cNvPr id="405" name="ZoneTexte 404">
            <a:extLst>
              <a:ext uri="{FF2B5EF4-FFF2-40B4-BE49-F238E27FC236}">
                <a16:creationId xmlns:a16="http://schemas.microsoft.com/office/drawing/2014/main" id="{539FAC80-279D-6826-D8F3-8630D32301E2}"/>
              </a:ext>
            </a:extLst>
          </p:cNvPr>
          <p:cNvSpPr txBox="1"/>
          <p:nvPr/>
        </p:nvSpPr>
        <p:spPr>
          <a:xfrm flipH="1">
            <a:off x="4479708" y="2272463"/>
            <a:ext cx="20322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6</a:t>
            </a:r>
          </a:p>
        </p:txBody>
      </p:sp>
      <p:sp>
        <p:nvSpPr>
          <p:cNvPr id="406" name="ZoneTexte 405">
            <a:extLst>
              <a:ext uri="{FF2B5EF4-FFF2-40B4-BE49-F238E27FC236}">
                <a16:creationId xmlns:a16="http://schemas.microsoft.com/office/drawing/2014/main" id="{97F9AEF6-E7BE-8371-C9B9-00FCC8CFB71C}"/>
              </a:ext>
            </a:extLst>
          </p:cNvPr>
          <p:cNvSpPr txBox="1"/>
          <p:nvPr/>
        </p:nvSpPr>
        <p:spPr>
          <a:xfrm flipH="1">
            <a:off x="4365867" y="2129008"/>
            <a:ext cx="22483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407" name="ZoneTexte 406">
            <a:extLst>
              <a:ext uri="{FF2B5EF4-FFF2-40B4-BE49-F238E27FC236}">
                <a16:creationId xmlns:a16="http://schemas.microsoft.com/office/drawing/2014/main" id="{9DB6CB42-D19C-F2CE-443B-C3805E647B57}"/>
              </a:ext>
            </a:extLst>
          </p:cNvPr>
          <p:cNvSpPr txBox="1"/>
          <p:nvPr/>
        </p:nvSpPr>
        <p:spPr>
          <a:xfrm flipH="1">
            <a:off x="4208455" y="2044615"/>
            <a:ext cx="20539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2</a:t>
            </a:r>
          </a:p>
        </p:txBody>
      </p:sp>
      <p:cxnSp>
        <p:nvCxnSpPr>
          <p:cNvPr id="412" name="Connecteur droit 411">
            <a:extLst>
              <a:ext uri="{FF2B5EF4-FFF2-40B4-BE49-F238E27FC236}">
                <a16:creationId xmlns:a16="http://schemas.microsoft.com/office/drawing/2014/main" id="{DAB06D38-7059-186A-F035-E9FC4CA98AFB}"/>
              </a:ext>
            </a:extLst>
          </p:cNvPr>
          <p:cNvCxnSpPr>
            <a:cxnSpLocks/>
          </p:cNvCxnSpPr>
          <p:nvPr/>
        </p:nvCxnSpPr>
        <p:spPr>
          <a:xfrm rot="1440000" flipH="1">
            <a:off x="4279774" y="221841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Connecteur droit 412">
            <a:extLst>
              <a:ext uri="{FF2B5EF4-FFF2-40B4-BE49-F238E27FC236}">
                <a16:creationId xmlns:a16="http://schemas.microsoft.com/office/drawing/2014/main" id="{044D64D2-3BBA-2D4D-C285-50F1CF9AA3DE}"/>
              </a:ext>
            </a:extLst>
          </p:cNvPr>
          <p:cNvCxnSpPr>
            <a:cxnSpLocks/>
          </p:cNvCxnSpPr>
          <p:nvPr/>
        </p:nvCxnSpPr>
        <p:spPr>
          <a:xfrm rot="2340000" flipH="1">
            <a:off x="4403601" y="229461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" name="Connecteur droit 413">
            <a:extLst>
              <a:ext uri="{FF2B5EF4-FFF2-40B4-BE49-F238E27FC236}">
                <a16:creationId xmlns:a16="http://schemas.microsoft.com/office/drawing/2014/main" id="{712AA792-B3B6-29A7-B40D-6ED51AE7664E}"/>
              </a:ext>
            </a:extLst>
          </p:cNvPr>
          <p:cNvCxnSpPr>
            <a:cxnSpLocks/>
          </p:cNvCxnSpPr>
          <p:nvPr/>
        </p:nvCxnSpPr>
        <p:spPr>
          <a:xfrm rot="3480000" flipH="1">
            <a:off x="4494095" y="2411295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5" name="Connecteur droit 414">
            <a:extLst>
              <a:ext uri="{FF2B5EF4-FFF2-40B4-BE49-F238E27FC236}">
                <a16:creationId xmlns:a16="http://schemas.microsoft.com/office/drawing/2014/main" id="{DA9C4FA3-383C-B26F-C65B-AC26F0017D66}"/>
              </a:ext>
            </a:extLst>
          </p:cNvPr>
          <p:cNvCxnSpPr>
            <a:cxnSpLocks/>
          </p:cNvCxnSpPr>
          <p:nvPr/>
        </p:nvCxnSpPr>
        <p:spPr>
          <a:xfrm rot="5400000" flipH="1">
            <a:off x="4534582" y="255179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Connecteur droit 408">
            <a:extLst>
              <a:ext uri="{FF2B5EF4-FFF2-40B4-BE49-F238E27FC236}">
                <a16:creationId xmlns:a16="http://schemas.microsoft.com/office/drawing/2014/main" id="{A4A39051-F5A3-C1BA-988D-FBD9D20C63BF}"/>
              </a:ext>
            </a:extLst>
          </p:cNvPr>
          <p:cNvCxnSpPr>
            <a:cxnSpLocks/>
          </p:cNvCxnSpPr>
          <p:nvPr/>
        </p:nvCxnSpPr>
        <p:spPr>
          <a:xfrm rot="6840000" flipH="1">
            <a:off x="4524790" y="2702324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Connecteur droit 409">
            <a:extLst>
              <a:ext uri="{FF2B5EF4-FFF2-40B4-BE49-F238E27FC236}">
                <a16:creationId xmlns:a16="http://schemas.microsoft.com/office/drawing/2014/main" id="{9F48467D-E179-C362-BB08-67E2C15EFEC8}"/>
              </a:ext>
            </a:extLst>
          </p:cNvPr>
          <p:cNvCxnSpPr>
            <a:cxnSpLocks/>
          </p:cNvCxnSpPr>
          <p:nvPr/>
        </p:nvCxnSpPr>
        <p:spPr>
          <a:xfrm rot="7740000" flipH="1">
            <a:off x="4458112" y="283091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Connecteur droit 410">
            <a:extLst>
              <a:ext uri="{FF2B5EF4-FFF2-40B4-BE49-F238E27FC236}">
                <a16:creationId xmlns:a16="http://schemas.microsoft.com/office/drawing/2014/main" id="{DB43536B-0073-B39C-91C7-29BC76CFFE51}"/>
              </a:ext>
            </a:extLst>
          </p:cNvPr>
          <p:cNvCxnSpPr>
            <a:cxnSpLocks/>
          </p:cNvCxnSpPr>
          <p:nvPr/>
        </p:nvCxnSpPr>
        <p:spPr>
          <a:xfrm rot="8880000" flipH="1">
            <a:off x="4348572" y="293331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4" name="Rectangle 353">
            <a:extLst>
              <a:ext uri="{FF2B5EF4-FFF2-40B4-BE49-F238E27FC236}">
                <a16:creationId xmlns:a16="http://schemas.microsoft.com/office/drawing/2014/main" id="{665A940E-BCD9-DC71-946F-3556450FD64A}"/>
              </a:ext>
            </a:extLst>
          </p:cNvPr>
          <p:cNvSpPr/>
          <p:nvPr/>
        </p:nvSpPr>
        <p:spPr>
          <a:xfrm>
            <a:off x="3991800" y="2937786"/>
            <a:ext cx="296370" cy="1292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330" name="Connecteur droit 329">
            <a:extLst>
              <a:ext uri="{FF2B5EF4-FFF2-40B4-BE49-F238E27FC236}">
                <a16:creationId xmlns:a16="http://schemas.microsoft.com/office/drawing/2014/main" id="{C7F75C64-9716-8424-DE50-458043A1CD79}"/>
              </a:ext>
            </a:extLst>
          </p:cNvPr>
          <p:cNvCxnSpPr>
            <a:stCxn id="352" idx="1"/>
            <a:endCxn id="352" idx="5"/>
          </p:cNvCxnSpPr>
          <p:nvPr/>
        </p:nvCxnSpPr>
        <p:spPr>
          <a:xfrm>
            <a:off x="4048638" y="2548666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1" name="Connecteur droit 350">
            <a:extLst>
              <a:ext uri="{FF2B5EF4-FFF2-40B4-BE49-F238E27FC236}">
                <a16:creationId xmlns:a16="http://schemas.microsoft.com/office/drawing/2014/main" id="{4CAC238D-61F2-E093-E9D1-CBB7F5FA2054}"/>
              </a:ext>
            </a:extLst>
          </p:cNvPr>
          <p:cNvCxnSpPr>
            <a:stCxn id="352" idx="7"/>
            <a:endCxn id="352" idx="3"/>
          </p:cNvCxnSpPr>
          <p:nvPr/>
        </p:nvCxnSpPr>
        <p:spPr>
          <a:xfrm flipH="1">
            <a:off x="4048638" y="2548666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0" name="Ellipse 419">
            <a:extLst>
              <a:ext uri="{FF2B5EF4-FFF2-40B4-BE49-F238E27FC236}">
                <a16:creationId xmlns:a16="http://schemas.microsoft.com/office/drawing/2014/main" id="{CBDABBA4-B3A0-5621-331A-45BD32E26AC0}"/>
              </a:ext>
            </a:extLst>
          </p:cNvPr>
          <p:cNvSpPr/>
          <p:nvPr/>
        </p:nvSpPr>
        <p:spPr>
          <a:xfrm>
            <a:off x="5442340" y="2517319"/>
            <a:ext cx="252000" cy="252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23" name="Ellipse 422">
            <a:extLst>
              <a:ext uri="{FF2B5EF4-FFF2-40B4-BE49-F238E27FC236}">
                <a16:creationId xmlns:a16="http://schemas.microsoft.com/office/drawing/2014/main" id="{90191F91-F03C-5A05-0DFF-0942A89AAF51}"/>
              </a:ext>
            </a:extLst>
          </p:cNvPr>
          <p:cNvSpPr/>
          <p:nvPr/>
        </p:nvSpPr>
        <p:spPr>
          <a:xfrm>
            <a:off x="5166527" y="2236892"/>
            <a:ext cx="805218" cy="7838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24" name="ZoneTexte 423">
            <a:extLst>
              <a:ext uri="{FF2B5EF4-FFF2-40B4-BE49-F238E27FC236}">
                <a16:creationId xmlns:a16="http://schemas.microsoft.com/office/drawing/2014/main" id="{EDBCD85E-9736-AE4B-1C5C-93933B74F756}"/>
              </a:ext>
            </a:extLst>
          </p:cNvPr>
          <p:cNvSpPr txBox="1"/>
          <p:nvPr/>
        </p:nvSpPr>
        <p:spPr>
          <a:xfrm>
            <a:off x="5125176" y="2961628"/>
            <a:ext cx="36266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pPr algn="ctr"/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425" name="ZoneTexte 424">
            <a:extLst>
              <a:ext uri="{FF2B5EF4-FFF2-40B4-BE49-F238E27FC236}">
                <a16:creationId xmlns:a16="http://schemas.microsoft.com/office/drawing/2014/main" id="{133F5F78-2577-16B8-1D8C-DEE36DA332A0}"/>
              </a:ext>
            </a:extLst>
          </p:cNvPr>
          <p:cNvSpPr txBox="1"/>
          <p:nvPr/>
        </p:nvSpPr>
        <p:spPr>
          <a:xfrm>
            <a:off x="4908548" y="2476733"/>
            <a:ext cx="301416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20</a:t>
            </a:r>
          </a:p>
        </p:txBody>
      </p:sp>
      <p:sp>
        <p:nvSpPr>
          <p:cNvPr id="426" name="ZoneTexte 425">
            <a:extLst>
              <a:ext uri="{FF2B5EF4-FFF2-40B4-BE49-F238E27FC236}">
                <a16:creationId xmlns:a16="http://schemas.microsoft.com/office/drawing/2014/main" id="{5292D93A-664F-8D1B-0C9B-7FD715DBD678}"/>
              </a:ext>
            </a:extLst>
          </p:cNvPr>
          <p:cNvSpPr txBox="1"/>
          <p:nvPr/>
        </p:nvSpPr>
        <p:spPr>
          <a:xfrm>
            <a:off x="5418621" y="2013115"/>
            <a:ext cx="360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800" b="1" dirty="0">
                <a:solidFill>
                  <a:schemeClr val="accent4">
                    <a:lumMod val="75000"/>
                  </a:schemeClr>
                </a:solidFill>
              </a:rPr>
              <a:t>50</a:t>
            </a:r>
          </a:p>
        </p:txBody>
      </p:sp>
      <p:cxnSp>
        <p:nvCxnSpPr>
          <p:cNvPr id="427" name="Connecteur droit 426">
            <a:extLst>
              <a:ext uri="{FF2B5EF4-FFF2-40B4-BE49-F238E27FC236}">
                <a16:creationId xmlns:a16="http://schemas.microsoft.com/office/drawing/2014/main" id="{214892F7-FD67-B7BE-3E99-169412E28BF2}"/>
              </a:ext>
            </a:extLst>
          </p:cNvPr>
          <p:cNvCxnSpPr/>
          <p:nvPr/>
        </p:nvCxnSpPr>
        <p:spPr>
          <a:xfrm>
            <a:off x="5569031" y="2205936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Connecteur droit 427">
            <a:extLst>
              <a:ext uri="{FF2B5EF4-FFF2-40B4-BE49-F238E27FC236}">
                <a16:creationId xmlns:a16="http://schemas.microsoft.com/office/drawing/2014/main" id="{812026EF-514B-6CC7-D15B-4D17D183C1CE}"/>
              </a:ext>
            </a:extLst>
          </p:cNvPr>
          <p:cNvCxnSpPr>
            <a:cxnSpLocks/>
          </p:cNvCxnSpPr>
          <p:nvPr/>
        </p:nvCxnSpPr>
        <p:spPr>
          <a:xfrm rot="20160000">
            <a:off x="5427858" y="222396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Connecteur droit 428">
            <a:extLst>
              <a:ext uri="{FF2B5EF4-FFF2-40B4-BE49-F238E27FC236}">
                <a16:creationId xmlns:a16="http://schemas.microsoft.com/office/drawing/2014/main" id="{B44FC1E9-7394-85D7-8136-24C0FD99F237}"/>
              </a:ext>
            </a:extLst>
          </p:cNvPr>
          <p:cNvCxnSpPr>
            <a:cxnSpLocks/>
          </p:cNvCxnSpPr>
          <p:nvPr/>
        </p:nvCxnSpPr>
        <p:spPr>
          <a:xfrm rot="19260000">
            <a:off x="5304031" y="230017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" name="Connecteur droit 429">
            <a:extLst>
              <a:ext uri="{FF2B5EF4-FFF2-40B4-BE49-F238E27FC236}">
                <a16:creationId xmlns:a16="http://schemas.microsoft.com/office/drawing/2014/main" id="{CCB01D0C-D1BC-0FEF-D7FC-4606F4575A53}"/>
              </a:ext>
            </a:extLst>
          </p:cNvPr>
          <p:cNvCxnSpPr>
            <a:cxnSpLocks/>
          </p:cNvCxnSpPr>
          <p:nvPr/>
        </p:nvCxnSpPr>
        <p:spPr>
          <a:xfrm rot="18120000">
            <a:off x="5213537" y="241685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Connecteur droit 430">
            <a:extLst>
              <a:ext uri="{FF2B5EF4-FFF2-40B4-BE49-F238E27FC236}">
                <a16:creationId xmlns:a16="http://schemas.microsoft.com/office/drawing/2014/main" id="{BB3BDD4D-4F35-2D2A-C6A1-123C2EF23E83}"/>
              </a:ext>
            </a:extLst>
          </p:cNvPr>
          <p:cNvCxnSpPr>
            <a:cxnSpLocks/>
          </p:cNvCxnSpPr>
          <p:nvPr/>
        </p:nvCxnSpPr>
        <p:spPr>
          <a:xfrm rot="16200000">
            <a:off x="5173050" y="255734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Connecteur droit 431">
            <a:extLst>
              <a:ext uri="{FF2B5EF4-FFF2-40B4-BE49-F238E27FC236}">
                <a16:creationId xmlns:a16="http://schemas.microsoft.com/office/drawing/2014/main" id="{8F342550-525E-E1F7-681A-3D4961C75925}"/>
              </a:ext>
            </a:extLst>
          </p:cNvPr>
          <p:cNvCxnSpPr>
            <a:cxnSpLocks/>
          </p:cNvCxnSpPr>
          <p:nvPr/>
        </p:nvCxnSpPr>
        <p:spPr>
          <a:xfrm rot="14760000">
            <a:off x="5182842" y="270788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Connecteur droit 432">
            <a:extLst>
              <a:ext uri="{FF2B5EF4-FFF2-40B4-BE49-F238E27FC236}">
                <a16:creationId xmlns:a16="http://schemas.microsoft.com/office/drawing/2014/main" id="{08B0E917-F11B-7C1D-7C05-CDD568EE4C4C}"/>
              </a:ext>
            </a:extLst>
          </p:cNvPr>
          <p:cNvCxnSpPr>
            <a:cxnSpLocks/>
          </p:cNvCxnSpPr>
          <p:nvPr/>
        </p:nvCxnSpPr>
        <p:spPr>
          <a:xfrm rot="13860000">
            <a:off x="5249520" y="2836471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Connecteur droit 433">
            <a:extLst>
              <a:ext uri="{FF2B5EF4-FFF2-40B4-BE49-F238E27FC236}">
                <a16:creationId xmlns:a16="http://schemas.microsoft.com/office/drawing/2014/main" id="{CDE5F698-BD11-8094-B3B1-4B2462C9A50B}"/>
              </a:ext>
            </a:extLst>
          </p:cNvPr>
          <p:cNvCxnSpPr>
            <a:cxnSpLocks/>
          </p:cNvCxnSpPr>
          <p:nvPr/>
        </p:nvCxnSpPr>
        <p:spPr>
          <a:xfrm rot="12720000">
            <a:off x="5359060" y="293887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5" name="ZoneTexte 434">
            <a:extLst>
              <a:ext uri="{FF2B5EF4-FFF2-40B4-BE49-F238E27FC236}">
                <a16:creationId xmlns:a16="http://schemas.microsoft.com/office/drawing/2014/main" id="{25F79AB8-1D2D-7B3E-3614-850CEED1743F}"/>
              </a:ext>
            </a:extLst>
          </p:cNvPr>
          <p:cNvSpPr txBox="1"/>
          <p:nvPr/>
        </p:nvSpPr>
        <p:spPr>
          <a:xfrm flipH="1">
            <a:off x="5722072" y="2953760"/>
            <a:ext cx="38108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100</a:t>
            </a:r>
          </a:p>
        </p:txBody>
      </p:sp>
      <p:sp>
        <p:nvSpPr>
          <p:cNvPr id="436" name="ZoneTexte 435">
            <a:extLst>
              <a:ext uri="{FF2B5EF4-FFF2-40B4-BE49-F238E27FC236}">
                <a16:creationId xmlns:a16="http://schemas.microsoft.com/office/drawing/2014/main" id="{6FAC8F75-0B78-A946-5793-EE03D2633D2C}"/>
              </a:ext>
            </a:extLst>
          </p:cNvPr>
          <p:cNvSpPr txBox="1"/>
          <p:nvPr/>
        </p:nvSpPr>
        <p:spPr>
          <a:xfrm flipH="1">
            <a:off x="5955802" y="2480543"/>
            <a:ext cx="41045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800"/>
            </a:lvl1pPr>
          </a:lstStyle>
          <a:p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80</a:t>
            </a:r>
          </a:p>
        </p:txBody>
      </p:sp>
      <p:cxnSp>
        <p:nvCxnSpPr>
          <p:cNvPr id="441" name="Connecteur droit 440">
            <a:extLst>
              <a:ext uri="{FF2B5EF4-FFF2-40B4-BE49-F238E27FC236}">
                <a16:creationId xmlns:a16="http://schemas.microsoft.com/office/drawing/2014/main" id="{C6CA022D-BF4A-9B5C-BA1A-FC006BCDC63B}"/>
              </a:ext>
            </a:extLst>
          </p:cNvPr>
          <p:cNvCxnSpPr>
            <a:cxnSpLocks/>
          </p:cNvCxnSpPr>
          <p:nvPr/>
        </p:nvCxnSpPr>
        <p:spPr>
          <a:xfrm rot="1440000" flipH="1">
            <a:off x="5710381" y="222396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Connecteur droit 441">
            <a:extLst>
              <a:ext uri="{FF2B5EF4-FFF2-40B4-BE49-F238E27FC236}">
                <a16:creationId xmlns:a16="http://schemas.microsoft.com/office/drawing/2014/main" id="{156908B9-1AEA-94FB-575E-0E9F64F2C122}"/>
              </a:ext>
            </a:extLst>
          </p:cNvPr>
          <p:cNvCxnSpPr>
            <a:cxnSpLocks/>
          </p:cNvCxnSpPr>
          <p:nvPr/>
        </p:nvCxnSpPr>
        <p:spPr>
          <a:xfrm rot="2340000" flipH="1">
            <a:off x="5834208" y="230017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Connecteur droit 442">
            <a:extLst>
              <a:ext uri="{FF2B5EF4-FFF2-40B4-BE49-F238E27FC236}">
                <a16:creationId xmlns:a16="http://schemas.microsoft.com/office/drawing/2014/main" id="{5B0C4EB7-4F79-6CBF-1AA9-0CB2172EE000}"/>
              </a:ext>
            </a:extLst>
          </p:cNvPr>
          <p:cNvCxnSpPr>
            <a:cxnSpLocks/>
          </p:cNvCxnSpPr>
          <p:nvPr/>
        </p:nvCxnSpPr>
        <p:spPr>
          <a:xfrm rot="3480000" flipH="1">
            <a:off x="5924702" y="2416853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Connecteur droit 443">
            <a:extLst>
              <a:ext uri="{FF2B5EF4-FFF2-40B4-BE49-F238E27FC236}">
                <a16:creationId xmlns:a16="http://schemas.microsoft.com/office/drawing/2014/main" id="{CAC95E3F-9F4E-AF48-2172-40CFF99F7907}"/>
              </a:ext>
            </a:extLst>
          </p:cNvPr>
          <p:cNvCxnSpPr>
            <a:cxnSpLocks/>
          </p:cNvCxnSpPr>
          <p:nvPr/>
        </p:nvCxnSpPr>
        <p:spPr>
          <a:xfrm rot="5400000" flipH="1">
            <a:off x="5965189" y="2557348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Connecteur droit 437">
            <a:extLst>
              <a:ext uri="{FF2B5EF4-FFF2-40B4-BE49-F238E27FC236}">
                <a16:creationId xmlns:a16="http://schemas.microsoft.com/office/drawing/2014/main" id="{94E8C50D-64E9-528E-2FFE-5E7BBB73C381}"/>
              </a:ext>
            </a:extLst>
          </p:cNvPr>
          <p:cNvCxnSpPr>
            <a:cxnSpLocks/>
          </p:cNvCxnSpPr>
          <p:nvPr/>
        </p:nvCxnSpPr>
        <p:spPr>
          <a:xfrm rot="6840000" flipH="1">
            <a:off x="5955397" y="2707882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9" name="Connecteur droit 438">
            <a:extLst>
              <a:ext uri="{FF2B5EF4-FFF2-40B4-BE49-F238E27FC236}">
                <a16:creationId xmlns:a16="http://schemas.microsoft.com/office/drawing/2014/main" id="{FBCA1144-AC8C-251B-8401-2B4113CF3880}"/>
              </a:ext>
            </a:extLst>
          </p:cNvPr>
          <p:cNvCxnSpPr>
            <a:cxnSpLocks/>
          </p:cNvCxnSpPr>
          <p:nvPr/>
        </p:nvCxnSpPr>
        <p:spPr>
          <a:xfrm rot="7740000" flipH="1">
            <a:off x="5888719" y="2836471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Connecteur droit 439">
            <a:extLst>
              <a:ext uri="{FF2B5EF4-FFF2-40B4-BE49-F238E27FC236}">
                <a16:creationId xmlns:a16="http://schemas.microsoft.com/office/drawing/2014/main" id="{3E9A7E33-CFE8-8A99-25A7-EF2D039FCB96}"/>
              </a:ext>
            </a:extLst>
          </p:cNvPr>
          <p:cNvCxnSpPr>
            <a:cxnSpLocks/>
          </p:cNvCxnSpPr>
          <p:nvPr/>
        </p:nvCxnSpPr>
        <p:spPr>
          <a:xfrm rot="8880000" flipH="1">
            <a:off x="5779179" y="2938870"/>
            <a:ext cx="0" cy="58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Rectangle 421">
            <a:extLst>
              <a:ext uri="{FF2B5EF4-FFF2-40B4-BE49-F238E27FC236}">
                <a16:creationId xmlns:a16="http://schemas.microsoft.com/office/drawing/2014/main" id="{77DF196B-42ED-4BE2-F0A5-C96B4544F705}"/>
              </a:ext>
            </a:extLst>
          </p:cNvPr>
          <p:cNvSpPr/>
          <p:nvPr/>
        </p:nvSpPr>
        <p:spPr>
          <a:xfrm>
            <a:off x="5422407" y="2943344"/>
            <a:ext cx="296370" cy="1292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418" name="Connecteur droit 417">
            <a:extLst>
              <a:ext uri="{FF2B5EF4-FFF2-40B4-BE49-F238E27FC236}">
                <a16:creationId xmlns:a16="http://schemas.microsoft.com/office/drawing/2014/main" id="{3294B172-00D5-F791-3676-3EB991B6547C}"/>
              </a:ext>
            </a:extLst>
          </p:cNvPr>
          <p:cNvCxnSpPr>
            <a:stCxn id="420" idx="1"/>
            <a:endCxn id="420" idx="5"/>
          </p:cNvCxnSpPr>
          <p:nvPr/>
        </p:nvCxnSpPr>
        <p:spPr>
          <a:xfrm>
            <a:off x="5479245" y="255422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9" name="Connecteur droit 418">
            <a:extLst>
              <a:ext uri="{FF2B5EF4-FFF2-40B4-BE49-F238E27FC236}">
                <a16:creationId xmlns:a16="http://schemas.microsoft.com/office/drawing/2014/main" id="{5E33B120-9F4F-62AC-003A-4695407DEB23}"/>
              </a:ext>
            </a:extLst>
          </p:cNvPr>
          <p:cNvCxnSpPr>
            <a:stCxn id="420" idx="7"/>
            <a:endCxn id="420" idx="3"/>
          </p:cNvCxnSpPr>
          <p:nvPr/>
        </p:nvCxnSpPr>
        <p:spPr>
          <a:xfrm flipH="1">
            <a:off x="5479245" y="2554224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1" name="Ellipse 640">
            <a:extLst>
              <a:ext uri="{FF2B5EF4-FFF2-40B4-BE49-F238E27FC236}">
                <a16:creationId xmlns:a16="http://schemas.microsoft.com/office/drawing/2014/main" id="{89DF5BAE-90EC-6C97-3C76-F3C76D8ABCEE}"/>
              </a:ext>
            </a:extLst>
          </p:cNvPr>
          <p:cNvSpPr/>
          <p:nvPr/>
        </p:nvSpPr>
        <p:spPr>
          <a:xfrm>
            <a:off x="3811254" y="3582034"/>
            <a:ext cx="648000" cy="648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42" name="Ellipse 641">
            <a:extLst>
              <a:ext uri="{FF2B5EF4-FFF2-40B4-BE49-F238E27FC236}">
                <a16:creationId xmlns:a16="http://schemas.microsoft.com/office/drawing/2014/main" id="{7B5F5EB2-FA80-7B36-D50A-D06838748C3D}"/>
              </a:ext>
            </a:extLst>
          </p:cNvPr>
          <p:cNvSpPr/>
          <p:nvPr/>
        </p:nvSpPr>
        <p:spPr>
          <a:xfrm>
            <a:off x="3847254" y="3618034"/>
            <a:ext cx="576000" cy="5760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447" name="Connecteur droit 446">
            <a:extLst>
              <a:ext uri="{FF2B5EF4-FFF2-40B4-BE49-F238E27FC236}">
                <a16:creationId xmlns:a16="http://schemas.microsoft.com/office/drawing/2014/main" id="{C3A7D2DF-2643-8857-3A06-998256F0A0E1}"/>
              </a:ext>
            </a:extLst>
          </p:cNvPr>
          <p:cNvCxnSpPr/>
          <p:nvPr/>
        </p:nvCxnSpPr>
        <p:spPr>
          <a:xfrm>
            <a:off x="4044297" y="381693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0" name="Connecteur droit 639">
            <a:extLst>
              <a:ext uri="{FF2B5EF4-FFF2-40B4-BE49-F238E27FC236}">
                <a16:creationId xmlns:a16="http://schemas.microsoft.com/office/drawing/2014/main" id="{6E2E53F5-5917-B260-63A0-EC1294FABB3C}"/>
              </a:ext>
            </a:extLst>
          </p:cNvPr>
          <p:cNvCxnSpPr/>
          <p:nvPr/>
        </p:nvCxnSpPr>
        <p:spPr>
          <a:xfrm flipH="1">
            <a:off x="4044297" y="381693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4" name="Ellipse 643">
            <a:extLst>
              <a:ext uri="{FF2B5EF4-FFF2-40B4-BE49-F238E27FC236}">
                <a16:creationId xmlns:a16="http://schemas.microsoft.com/office/drawing/2014/main" id="{9CF06E06-098C-ADBD-F510-7B267A0439B0}"/>
              </a:ext>
            </a:extLst>
          </p:cNvPr>
          <p:cNvSpPr/>
          <p:nvPr/>
        </p:nvSpPr>
        <p:spPr>
          <a:xfrm>
            <a:off x="5454042" y="3800415"/>
            <a:ext cx="216000" cy="2160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645" name="Connecteur droit 644">
            <a:extLst>
              <a:ext uri="{FF2B5EF4-FFF2-40B4-BE49-F238E27FC236}">
                <a16:creationId xmlns:a16="http://schemas.microsoft.com/office/drawing/2014/main" id="{B4069CC1-5541-8918-895B-CE623A178227}"/>
              </a:ext>
            </a:extLst>
          </p:cNvPr>
          <p:cNvCxnSpPr>
            <a:cxnSpLocks/>
          </p:cNvCxnSpPr>
          <p:nvPr/>
        </p:nvCxnSpPr>
        <p:spPr>
          <a:xfrm>
            <a:off x="5470518" y="381867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6" name="Connecteur droit 645">
            <a:extLst>
              <a:ext uri="{FF2B5EF4-FFF2-40B4-BE49-F238E27FC236}">
                <a16:creationId xmlns:a16="http://schemas.microsoft.com/office/drawing/2014/main" id="{0E17F076-294D-78F3-0950-53DE7E94CF47}"/>
              </a:ext>
            </a:extLst>
          </p:cNvPr>
          <p:cNvCxnSpPr/>
          <p:nvPr/>
        </p:nvCxnSpPr>
        <p:spPr>
          <a:xfrm flipH="1">
            <a:off x="5470518" y="3818679"/>
            <a:ext cx="178190" cy="1781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0" name="Connecteur droit 649">
            <a:extLst>
              <a:ext uri="{FF2B5EF4-FFF2-40B4-BE49-F238E27FC236}">
                <a16:creationId xmlns:a16="http://schemas.microsoft.com/office/drawing/2014/main" id="{B0A09403-5CB7-D510-5B58-933019C9F862}"/>
              </a:ext>
            </a:extLst>
          </p:cNvPr>
          <p:cNvCxnSpPr>
            <a:cxnSpLocks/>
          </p:cNvCxnSpPr>
          <p:nvPr/>
        </p:nvCxnSpPr>
        <p:spPr>
          <a:xfrm>
            <a:off x="5453777" y="3907391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1" name="Connecteur droit 650">
            <a:extLst>
              <a:ext uri="{FF2B5EF4-FFF2-40B4-BE49-F238E27FC236}">
                <a16:creationId xmlns:a16="http://schemas.microsoft.com/office/drawing/2014/main" id="{74989B61-21FB-F707-008C-4430BE968487}"/>
              </a:ext>
            </a:extLst>
          </p:cNvPr>
          <p:cNvCxnSpPr>
            <a:cxnSpLocks/>
          </p:cNvCxnSpPr>
          <p:nvPr/>
        </p:nvCxnSpPr>
        <p:spPr>
          <a:xfrm flipV="1">
            <a:off x="5561777" y="3799391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4" name="Connecteur droit 653">
            <a:extLst>
              <a:ext uri="{FF2B5EF4-FFF2-40B4-BE49-F238E27FC236}">
                <a16:creationId xmlns:a16="http://schemas.microsoft.com/office/drawing/2014/main" id="{65B14415-CC0D-8AB9-DF13-82E8B1EEA32B}"/>
              </a:ext>
            </a:extLst>
          </p:cNvPr>
          <p:cNvCxnSpPr>
            <a:cxnSpLocks/>
          </p:cNvCxnSpPr>
          <p:nvPr/>
        </p:nvCxnSpPr>
        <p:spPr>
          <a:xfrm>
            <a:off x="4010548" y="2638498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5" name="Connecteur droit 654">
            <a:extLst>
              <a:ext uri="{FF2B5EF4-FFF2-40B4-BE49-F238E27FC236}">
                <a16:creationId xmlns:a16="http://schemas.microsoft.com/office/drawing/2014/main" id="{4D40FBF4-CC57-BE9B-6E88-1AB2075F9661}"/>
              </a:ext>
            </a:extLst>
          </p:cNvPr>
          <p:cNvCxnSpPr>
            <a:cxnSpLocks/>
          </p:cNvCxnSpPr>
          <p:nvPr/>
        </p:nvCxnSpPr>
        <p:spPr>
          <a:xfrm flipV="1">
            <a:off x="4136548" y="2512493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8" name="Connecteur droit 657">
            <a:extLst>
              <a:ext uri="{FF2B5EF4-FFF2-40B4-BE49-F238E27FC236}">
                <a16:creationId xmlns:a16="http://schemas.microsoft.com/office/drawing/2014/main" id="{6315EAEE-40B0-D738-178F-434029EB2773}"/>
              </a:ext>
            </a:extLst>
          </p:cNvPr>
          <p:cNvCxnSpPr>
            <a:cxnSpLocks/>
          </p:cNvCxnSpPr>
          <p:nvPr/>
        </p:nvCxnSpPr>
        <p:spPr>
          <a:xfrm>
            <a:off x="5442451" y="2639595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9" name="Connecteur droit 658">
            <a:extLst>
              <a:ext uri="{FF2B5EF4-FFF2-40B4-BE49-F238E27FC236}">
                <a16:creationId xmlns:a16="http://schemas.microsoft.com/office/drawing/2014/main" id="{134743AD-DF82-3814-1C45-8318C1FD2D36}"/>
              </a:ext>
            </a:extLst>
          </p:cNvPr>
          <p:cNvCxnSpPr>
            <a:cxnSpLocks/>
          </p:cNvCxnSpPr>
          <p:nvPr/>
        </p:nvCxnSpPr>
        <p:spPr>
          <a:xfrm flipV="1">
            <a:off x="5568451" y="2513590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0" name="ZoneTexte 659">
            <a:extLst>
              <a:ext uri="{FF2B5EF4-FFF2-40B4-BE49-F238E27FC236}">
                <a16:creationId xmlns:a16="http://schemas.microsoft.com/office/drawing/2014/main" id="{07A1100A-0191-AAF1-7D43-BD3974B772D3}"/>
              </a:ext>
            </a:extLst>
          </p:cNvPr>
          <p:cNvSpPr txBox="1"/>
          <p:nvPr/>
        </p:nvSpPr>
        <p:spPr>
          <a:xfrm>
            <a:off x="4466773" y="1421211"/>
            <a:ext cx="7230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b="1" dirty="0">
                <a:solidFill>
                  <a:schemeClr val="accent4">
                    <a:lumMod val="75000"/>
                  </a:schemeClr>
                </a:solidFill>
              </a:rPr>
              <a:t>Carte 2</a:t>
            </a:r>
          </a:p>
        </p:txBody>
      </p:sp>
      <p:cxnSp>
        <p:nvCxnSpPr>
          <p:cNvPr id="663" name="Connecteur droit 662">
            <a:extLst>
              <a:ext uri="{FF2B5EF4-FFF2-40B4-BE49-F238E27FC236}">
                <a16:creationId xmlns:a16="http://schemas.microsoft.com/office/drawing/2014/main" id="{4EF4CB14-8E48-A5F6-F54A-13A08812AE50}"/>
              </a:ext>
            </a:extLst>
          </p:cNvPr>
          <p:cNvCxnSpPr>
            <a:cxnSpLocks/>
          </p:cNvCxnSpPr>
          <p:nvPr/>
        </p:nvCxnSpPr>
        <p:spPr>
          <a:xfrm>
            <a:off x="3839517" y="3905340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4" name="Connecteur droit 663">
            <a:extLst>
              <a:ext uri="{FF2B5EF4-FFF2-40B4-BE49-F238E27FC236}">
                <a16:creationId xmlns:a16="http://schemas.microsoft.com/office/drawing/2014/main" id="{E5C9A2B0-0967-ECC2-79D8-04C6AB3CB7F4}"/>
              </a:ext>
            </a:extLst>
          </p:cNvPr>
          <p:cNvCxnSpPr>
            <a:cxnSpLocks/>
          </p:cNvCxnSpPr>
          <p:nvPr/>
        </p:nvCxnSpPr>
        <p:spPr>
          <a:xfrm flipV="1">
            <a:off x="4127520" y="3617340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6" name="Rectangle 665">
            <a:extLst>
              <a:ext uri="{FF2B5EF4-FFF2-40B4-BE49-F238E27FC236}">
                <a16:creationId xmlns:a16="http://schemas.microsoft.com/office/drawing/2014/main" id="{14A49FDC-BAD4-E21C-1E22-3A1E414B52D3}"/>
              </a:ext>
            </a:extLst>
          </p:cNvPr>
          <p:cNvSpPr/>
          <p:nvPr/>
        </p:nvSpPr>
        <p:spPr>
          <a:xfrm>
            <a:off x="3359888" y="4745885"/>
            <a:ext cx="2892057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12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Tramway (M )</a:t>
            </a:r>
          </a:p>
        </p:txBody>
      </p:sp>
      <p:sp>
        <p:nvSpPr>
          <p:cNvPr id="667" name="ZoneTexte 666">
            <a:extLst>
              <a:ext uri="{FF2B5EF4-FFF2-40B4-BE49-F238E27FC236}">
                <a16:creationId xmlns:a16="http://schemas.microsoft.com/office/drawing/2014/main" id="{BDC2FAE1-E5A5-D544-1BE1-8115B670C6FC}"/>
              </a:ext>
            </a:extLst>
          </p:cNvPr>
          <p:cNvSpPr txBox="1"/>
          <p:nvPr/>
        </p:nvSpPr>
        <p:spPr>
          <a:xfrm>
            <a:off x="5127998" y="4876829"/>
            <a:ext cx="2441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b="1" dirty="0">
                <a:solidFill>
                  <a:schemeClr val="accent4">
                    <a:lumMod val="75000"/>
                  </a:schemeClr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0</a:t>
            </a:r>
          </a:p>
        </p:txBody>
      </p:sp>
      <p:cxnSp>
        <p:nvCxnSpPr>
          <p:cNvPr id="682" name="Connecteur droit 681">
            <a:extLst>
              <a:ext uri="{FF2B5EF4-FFF2-40B4-BE49-F238E27FC236}">
                <a16:creationId xmlns:a16="http://schemas.microsoft.com/office/drawing/2014/main" id="{EA5BB4D3-FA60-803C-B3FC-380A9E54DFD8}"/>
              </a:ext>
            </a:extLst>
          </p:cNvPr>
          <p:cNvCxnSpPr>
            <a:cxnSpLocks/>
          </p:cNvCxnSpPr>
          <p:nvPr/>
        </p:nvCxnSpPr>
        <p:spPr>
          <a:xfrm>
            <a:off x="8387592" y="3412855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3" name="Connecteur droit 682">
            <a:extLst>
              <a:ext uri="{FF2B5EF4-FFF2-40B4-BE49-F238E27FC236}">
                <a16:creationId xmlns:a16="http://schemas.microsoft.com/office/drawing/2014/main" id="{8F786CED-EE46-8689-0246-A0FA7E4D8D7A}"/>
              </a:ext>
            </a:extLst>
          </p:cNvPr>
          <p:cNvCxnSpPr>
            <a:cxnSpLocks/>
          </p:cNvCxnSpPr>
          <p:nvPr/>
        </p:nvCxnSpPr>
        <p:spPr>
          <a:xfrm flipV="1">
            <a:off x="8477592" y="3322855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3" name="Ellipse 672">
            <a:extLst>
              <a:ext uri="{FF2B5EF4-FFF2-40B4-BE49-F238E27FC236}">
                <a16:creationId xmlns:a16="http://schemas.microsoft.com/office/drawing/2014/main" id="{BD2F9A75-9537-E350-E0FE-A1C264793E47}"/>
              </a:ext>
            </a:extLst>
          </p:cNvPr>
          <p:cNvSpPr/>
          <p:nvPr/>
        </p:nvSpPr>
        <p:spPr>
          <a:xfrm>
            <a:off x="8374274" y="3302634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rgbClr val="00B050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680" name="Connecteur droit 679">
            <a:extLst>
              <a:ext uri="{FF2B5EF4-FFF2-40B4-BE49-F238E27FC236}">
                <a16:creationId xmlns:a16="http://schemas.microsoft.com/office/drawing/2014/main" id="{609F8D4F-C7C1-9A23-8090-5EA9C93274BB}"/>
              </a:ext>
            </a:extLst>
          </p:cNvPr>
          <p:cNvCxnSpPr>
            <a:cxnSpLocks/>
          </p:cNvCxnSpPr>
          <p:nvPr/>
        </p:nvCxnSpPr>
        <p:spPr>
          <a:xfrm>
            <a:off x="8372403" y="3410093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1" name="Connecteur droit 680">
            <a:extLst>
              <a:ext uri="{FF2B5EF4-FFF2-40B4-BE49-F238E27FC236}">
                <a16:creationId xmlns:a16="http://schemas.microsoft.com/office/drawing/2014/main" id="{CBD595AB-0DB5-20E0-2CB8-707C36E3F984}"/>
              </a:ext>
            </a:extLst>
          </p:cNvPr>
          <p:cNvCxnSpPr>
            <a:cxnSpLocks/>
          </p:cNvCxnSpPr>
          <p:nvPr/>
        </p:nvCxnSpPr>
        <p:spPr>
          <a:xfrm flipV="1">
            <a:off x="8480403" y="3302093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7" name="Connecteur droit 676">
            <a:extLst>
              <a:ext uri="{FF2B5EF4-FFF2-40B4-BE49-F238E27FC236}">
                <a16:creationId xmlns:a16="http://schemas.microsoft.com/office/drawing/2014/main" id="{2209FEBE-FBA8-14DB-7D3A-CDCEB5E2A456}"/>
              </a:ext>
            </a:extLst>
          </p:cNvPr>
          <p:cNvCxnSpPr>
            <a:cxnSpLocks/>
          </p:cNvCxnSpPr>
          <p:nvPr/>
        </p:nvCxnSpPr>
        <p:spPr>
          <a:xfrm>
            <a:off x="8336684" y="3410374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8" name="Connecteur droit 677">
            <a:extLst>
              <a:ext uri="{FF2B5EF4-FFF2-40B4-BE49-F238E27FC236}">
                <a16:creationId xmlns:a16="http://schemas.microsoft.com/office/drawing/2014/main" id="{D40CB026-F22B-47A3-DC43-E6758F9501EA}"/>
              </a:ext>
            </a:extLst>
          </p:cNvPr>
          <p:cNvCxnSpPr>
            <a:cxnSpLocks/>
          </p:cNvCxnSpPr>
          <p:nvPr/>
        </p:nvCxnSpPr>
        <p:spPr>
          <a:xfrm flipV="1">
            <a:off x="8480684" y="3266374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6" name="Connecteur droit 695">
            <a:extLst>
              <a:ext uri="{FF2B5EF4-FFF2-40B4-BE49-F238E27FC236}">
                <a16:creationId xmlns:a16="http://schemas.microsoft.com/office/drawing/2014/main" id="{212A8F90-3F61-6B86-D266-700431855AF9}"/>
              </a:ext>
            </a:extLst>
          </p:cNvPr>
          <p:cNvCxnSpPr>
            <a:cxnSpLocks/>
          </p:cNvCxnSpPr>
          <p:nvPr/>
        </p:nvCxnSpPr>
        <p:spPr>
          <a:xfrm>
            <a:off x="4715998" y="341357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7" name="Connecteur droit 696">
            <a:extLst>
              <a:ext uri="{FF2B5EF4-FFF2-40B4-BE49-F238E27FC236}">
                <a16:creationId xmlns:a16="http://schemas.microsoft.com/office/drawing/2014/main" id="{BEE269AF-901A-DC20-A1FC-505AC5841347}"/>
              </a:ext>
            </a:extLst>
          </p:cNvPr>
          <p:cNvCxnSpPr>
            <a:cxnSpLocks/>
          </p:cNvCxnSpPr>
          <p:nvPr/>
        </p:nvCxnSpPr>
        <p:spPr>
          <a:xfrm flipV="1">
            <a:off x="4805998" y="332357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7" name="Ellipse 686">
            <a:extLst>
              <a:ext uri="{FF2B5EF4-FFF2-40B4-BE49-F238E27FC236}">
                <a16:creationId xmlns:a16="http://schemas.microsoft.com/office/drawing/2014/main" id="{3110B48F-5359-EF73-21DC-D3DA3A137EC5}"/>
              </a:ext>
            </a:extLst>
          </p:cNvPr>
          <p:cNvSpPr/>
          <p:nvPr/>
        </p:nvSpPr>
        <p:spPr>
          <a:xfrm>
            <a:off x="4698962" y="3302634"/>
            <a:ext cx="216000" cy="216000"/>
          </a:xfrm>
          <a:prstGeom prst="ellipse">
            <a:avLst/>
          </a:prstGeom>
          <a:solidFill>
            <a:srgbClr val="FF0000"/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b="1">
              <a:solidFill>
                <a:schemeClr val="accent4">
                  <a:lumMod val="75000"/>
                </a:schemeClr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  <p:cxnSp>
        <p:nvCxnSpPr>
          <p:cNvPr id="694" name="Connecteur droit 693">
            <a:extLst>
              <a:ext uri="{FF2B5EF4-FFF2-40B4-BE49-F238E27FC236}">
                <a16:creationId xmlns:a16="http://schemas.microsoft.com/office/drawing/2014/main" id="{0BCB8C7F-40FA-A81A-BB86-E94CBCD3EDAE}"/>
              </a:ext>
            </a:extLst>
          </p:cNvPr>
          <p:cNvCxnSpPr>
            <a:cxnSpLocks/>
          </p:cNvCxnSpPr>
          <p:nvPr/>
        </p:nvCxnSpPr>
        <p:spPr>
          <a:xfrm>
            <a:off x="4697091" y="3410093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5" name="Connecteur droit 694">
            <a:extLst>
              <a:ext uri="{FF2B5EF4-FFF2-40B4-BE49-F238E27FC236}">
                <a16:creationId xmlns:a16="http://schemas.microsoft.com/office/drawing/2014/main" id="{CC9E6D6C-B310-86E8-A8A0-573ED6B2EEC8}"/>
              </a:ext>
            </a:extLst>
          </p:cNvPr>
          <p:cNvCxnSpPr>
            <a:cxnSpLocks/>
          </p:cNvCxnSpPr>
          <p:nvPr/>
        </p:nvCxnSpPr>
        <p:spPr>
          <a:xfrm flipV="1">
            <a:off x="4805091" y="3302093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1" name="Connecteur droit 690">
            <a:extLst>
              <a:ext uri="{FF2B5EF4-FFF2-40B4-BE49-F238E27FC236}">
                <a16:creationId xmlns:a16="http://schemas.microsoft.com/office/drawing/2014/main" id="{15AF4BD1-FB6F-DDA3-A709-162126038957}"/>
              </a:ext>
            </a:extLst>
          </p:cNvPr>
          <p:cNvCxnSpPr>
            <a:cxnSpLocks/>
          </p:cNvCxnSpPr>
          <p:nvPr/>
        </p:nvCxnSpPr>
        <p:spPr>
          <a:xfrm>
            <a:off x="4661372" y="3410374"/>
            <a:ext cx="288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2" name="Connecteur droit 691">
            <a:extLst>
              <a:ext uri="{FF2B5EF4-FFF2-40B4-BE49-F238E27FC236}">
                <a16:creationId xmlns:a16="http://schemas.microsoft.com/office/drawing/2014/main" id="{FAAA3501-6925-CEBC-BFA3-332F2C0155A6}"/>
              </a:ext>
            </a:extLst>
          </p:cNvPr>
          <p:cNvCxnSpPr>
            <a:cxnSpLocks/>
          </p:cNvCxnSpPr>
          <p:nvPr/>
        </p:nvCxnSpPr>
        <p:spPr>
          <a:xfrm flipV="1">
            <a:off x="4805372" y="3266374"/>
            <a:ext cx="0" cy="288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8" name="Rectangle 697">
            <a:extLst>
              <a:ext uri="{FF2B5EF4-FFF2-40B4-BE49-F238E27FC236}">
                <a16:creationId xmlns:a16="http://schemas.microsoft.com/office/drawing/2014/main" id="{1492A660-C70B-9542-586D-08FF10B15066}"/>
              </a:ext>
            </a:extLst>
          </p:cNvPr>
          <p:cNvSpPr/>
          <p:nvPr/>
        </p:nvSpPr>
        <p:spPr>
          <a:xfrm>
            <a:off x="2551814" y="259606"/>
            <a:ext cx="8158345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/>
          </a:p>
        </p:txBody>
      </p:sp>
      <p:sp>
        <p:nvSpPr>
          <p:cNvPr id="699" name="Rectangle 698">
            <a:extLst>
              <a:ext uri="{FF2B5EF4-FFF2-40B4-BE49-F238E27FC236}">
                <a16:creationId xmlns:a16="http://schemas.microsoft.com/office/drawing/2014/main" id="{566E42FB-4E48-E2E6-7FB7-95646E5421DD}"/>
              </a:ext>
            </a:extLst>
          </p:cNvPr>
          <p:cNvSpPr/>
          <p:nvPr/>
        </p:nvSpPr>
        <p:spPr>
          <a:xfrm>
            <a:off x="3430137" y="723331"/>
            <a:ext cx="2752299" cy="723332"/>
          </a:xfrm>
          <a:prstGeom prst="rect">
            <a:avLst/>
          </a:prstGeom>
          <a:noFill/>
          <a:ln w="31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00" name="Rectangle 699">
            <a:extLst>
              <a:ext uri="{FF2B5EF4-FFF2-40B4-BE49-F238E27FC236}">
                <a16:creationId xmlns:a16="http://schemas.microsoft.com/office/drawing/2014/main" id="{F0CC35CD-970D-7064-6798-75AC36F4A956}"/>
              </a:ext>
            </a:extLst>
          </p:cNvPr>
          <p:cNvSpPr/>
          <p:nvPr/>
        </p:nvSpPr>
        <p:spPr>
          <a:xfrm>
            <a:off x="7108209" y="730155"/>
            <a:ext cx="2752299" cy="723332"/>
          </a:xfrm>
          <a:prstGeom prst="rect">
            <a:avLst/>
          </a:prstGeom>
          <a:noFill/>
          <a:ln w="31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73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C532CAD2-84E9-6675-93DB-1A3A1C09C6D9}"/>
              </a:ext>
            </a:extLst>
          </p:cNvPr>
          <p:cNvSpPr txBox="1"/>
          <p:nvPr/>
        </p:nvSpPr>
        <p:spPr>
          <a:xfrm>
            <a:off x="7974419" y="5752215"/>
            <a:ext cx="2645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 plan découpe</a:t>
            </a:r>
          </a:p>
          <a:p>
            <a:pPr algn="ctr"/>
            <a:r>
              <a:rPr lang="fr-FR" dirty="0"/>
              <a:t>Plexiglass + contre plaqué</a:t>
            </a:r>
          </a:p>
        </p:txBody>
      </p:sp>
      <p:cxnSp>
        <p:nvCxnSpPr>
          <p:cNvPr id="1407" name="Connecteur droit 1406">
            <a:extLst>
              <a:ext uri="{FF2B5EF4-FFF2-40B4-BE49-F238E27FC236}">
                <a16:creationId xmlns:a16="http://schemas.microsoft.com/office/drawing/2014/main" id="{813FE6A1-AD9A-9232-97F3-66AA6B66EC82}"/>
              </a:ext>
            </a:extLst>
          </p:cNvPr>
          <p:cNvCxnSpPr>
            <a:cxnSpLocks/>
          </p:cNvCxnSpPr>
          <p:nvPr/>
        </p:nvCxnSpPr>
        <p:spPr>
          <a:xfrm>
            <a:off x="4291396" y="136955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1" name="Connecteur droit 960">
            <a:extLst>
              <a:ext uri="{FF2B5EF4-FFF2-40B4-BE49-F238E27FC236}">
                <a16:creationId xmlns:a16="http://schemas.microsoft.com/office/drawing/2014/main" id="{2F60A625-86C2-0D4F-FB83-7AF056C30A48}"/>
              </a:ext>
            </a:extLst>
          </p:cNvPr>
          <p:cNvCxnSpPr>
            <a:cxnSpLocks/>
          </p:cNvCxnSpPr>
          <p:nvPr/>
        </p:nvCxnSpPr>
        <p:spPr>
          <a:xfrm flipV="1">
            <a:off x="4381396" y="127955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3" name="Connecteur droit 962">
            <a:extLst>
              <a:ext uri="{FF2B5EF4-FFF2-40B4-BE49-F238E27FC236}">
                <a16:creationId xmlns:a16="http://schemas.microsoft.com/office/drawing/2014/main" id="{862C6404-A252-C09D-D5A2-CF8D96EC4023}"/>
              </a:ext>
            </a:extLst>
          </p:cNvPr>
          <p:cNvCxnSpPr>
            <a:cxnSpLocks/>
          </p:cNvCxnSpPr>
          <p:nvPr/>
        </p:nvCxnSpPr>
        <p:spPr>
          <a:xfrm>
            <a:off x="8152957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4" name="Connecteur droit 963">
            <a:extLst>
              <a:ext uri="{FF2B5EF4-FFF2-40B4-BE49-F238E27FC236}">
                <a16:creationId xmlns:a16="http://schemas.microsoft.com/office/drawing/2014/main" id="{48F062C8-53E2-98BD-7E1F-742DF862DDAA}"/>
              </a:ext>
            </a:extLst>
          </p:cNvPr>
          <p:cNvCxnSpPr>
            <a:cxnSpLocks/>
          </p:cNvCxnSpPr>
          <p:nvPr/>
        </p:nvCxnSpPr>
        <p:spPr>
          <a:xfrm flipV="1">
            <a:off x="8242957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5" name="Connecteur droit 964">
            <a:extLst>
              <a:ext uri="{FF2B5EF4-FFF2-40B4-BE49-F238E27FC236}">
                <a16:creationId xmlns:a16="http://schemas.microsoft.com/office/drawing/2014/main" id="{2F9FBF85-B902-AA54-6B55-A0C6876D5AC7}"/>
              </a:ext>
            </a:extLst>
          </p:cNvPr>
          <p:cNvCxnSpPr>
            <a:cxnSpLocks/>
          </p:cNvCxnSpPr>
          <p:nvPr/>
        </p:nvCxnSpPr>
        <p:spPr>
          <a:xfrm>
            <a:off x="8161652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6" name="Connecteur droit 965">
            <a:extLst>
              <a:ext uri="{FF2B5EF4-FFF2-40B4-BE49-F238E27FC236}">
                <a16:creationId xmlns:a16="http://schemas.microsoft.com/office/drawing/2014/main" id="{0C00FBDB-D463-F41D-81E2-449CFC6BBD74}"/>
              </a:ext>
            </a:extLst>
          </p:cNvPr>
          <p:cNvCxnSpPr>
            <a:cxnSpLocks/>
          </p:cNvCxnSpPr>
          <p:nvPr/>
        </p:nvCxnSpPr>
        <p:spPr>
          <a:xfrm flipV="1">
            <a:off x="8251652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7" name="Connecteur droit 966">
            <a:extLst>
              <a:ext uri="{FF2B5EF4-FFF2-40B4-BE49-F238E27FC236}">
                <a16:creationId xmlns:a16="http://schemas.microsoft.com/office/drawing/2014/main" id="{8D91C09E-BFDF-D50E-BE1D-94A7E51B5D78}"/>
              </a:ext>
            </a:extLst>
          </p:cNvPr>
          <p:cNvCxnSpPr>
            <a:cxnSpLocks/>
          </p:cNvCxnSpPr>
          <p:nvPr/>
        </p:nvCxnSpPr>
        <p:spPr>
          <a:xfrm>
            <a:off x="4606283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Connecteur droit 967">
            <a:extLst>
              <a:ext uri="{FF2B5EF4-FFF2-40B4-BE49-F238E27FC236}">
                <a16:creationId xmlns:a16="http://schemas.microsoft.com/office/drawing/2014/main" id="{B4C0EED5-671C-7947-C482-F93D5586C96C}"/>
              </a:ext>
            </a:extLst>
          </p:cNvPr>
          <p:cNvCxnSpPr>
            <a:cxnSpLocks/>
          </p:cNvCxnSpPr>
          <p:nvPr/>
        </p:nvCxnSpPr>
        <p:spPr>
          <a:xfrm flipV="1">
            <a:off x="4696283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9" name="Connecteur droit 968">
            <a:extLst>
              <a:ext uri="{FF2B5EF4-FFF2-40B4-BE49-F238E27FC236}">
                <a16:creationId xmlns:a16="http://schemas.microsoft.com/office/drawing/2014/main" id="{CCF86BB2-07AA-AD7E-C388-FF899FE878C2}"/>
              </a:ext>
            </a:extLst>
          </p:cNvPr>
          <p:cNvCxnSpPr>
            <a:cxnSpLocks/>
          </p:cNvCxnSpPr>
          <p:nvPr/>
        </p:nvCxnSpPr>
        <p:spPr>
          <a:xfrm>
            <a:off x="7036134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0" name="Connecteur droit 969">
            <a:extLst>
              <a:ext uri="{FF2B5EF4-FFF2-40B4-BE49-F238E27FC236}">
                <a16:creationId xmlns:a16="http://schemas.microsoft.com/office/drawing/2014/main" id="{D2B51A52-511F-9906-1A0D-D733F73CE7C7}"/>
              </a:ext>
            </a:extLst>
          </p:cNvPr>
          <p:cNvCxnSpPr>
            <a:cxnSpLocks/>
          </p:cNvCxnSpPr>
          <p:nvPr/>
        </p:nvCxnSpPr>
        <p:spPr>
          <a:xfrm flipV="1">
            <a:off x="7126134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1" name="Connecteur droit 970">
            <a:extLst>
              <a:ext uri="{FF2B5EF4-FFF2-40B4-BE49-F238E27FC236}">
                <a16:creationId xmlns:a16="http://schemas.microsoft.com/office/drawing/2014/main" id="{F8973A27-45AA-D69A-1539-7EFA4F10546B}"/>
              </a:ext>
            </a:extLst>
          </p:cNvPr>
          <p:cNvCxnSpPr>
            <a:cxnSpLocks/>
          </p:cNvCxnSpPr>
          <p:nvPr/>
        </p:nvCxnSpPr>
        <p:spPr>
          <a:xfrm>
            <a:off x="7036054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2" name="Connecteur droit 971">
            <a:extLst>
              <a:ext uri="{FF2B5EF4-FFF2-40B4-BE49-F238E27FC236}">
                <a16:creationId xmlns:a16="http://schemas.microsoft.com/office/drawing/2014/main" id="{47B71F94-1AD1-65EB-B60F-5F5C246129E6}"/>
              </a:ext>
            </a:extLst>
          </p:cNvPr>
          <p:cNvCxnSpPr>
            <a:cxnSpLocks/>
          </p:cNvCxnSpPr>
          <p:nvPr/>
        </p:nvCxnSpPr>
        <p:spPr>
          <a:xfrm flipV="1">
            <a:off x="7126054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3" name="Connecteur droit 972">
            <a:extLst>
              <a:ext uri="{FF2B5EF4-FFF2-40B4-BE49-F238E27FC236}">
                <a16:creationId xmlns:a16="http://schemas.microsoft.com/office/drawing/2014/main" id="{C6E2EC1A-3D6C-EB21-E56F-96001CF44231}"/>
              </a:ext>
            </a:extLst>
          </p:cNvPr>
          <p:cNvCxnSpPr>
            <a:cxnSpLocks/>
          </p:cNvCxnSpPr>
          <p:nvPr/>
        </p:nvCxnSpPr>
        <p:spPr>
          <a:xfrm>
            <a:off x="7036054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Connecteur droit 973">
            <a:extLst>
              <a:ext uri="{FF2B5EF4-FFF2-40B4-BE49-F238E27FC236}">
                <a16:creationId xmlns:a16="http://schemas.microsoft.com/office/drawing/2014/main" id="{615DB08F-1937-9499-2575-4E0F624B5E8C}"/>
              </a:ext>
            </a:extLst>
          </p:cNvPr>
          <p:cNvCxnSpPr>
            <a:cxnSpLocks/>
          </p:cNvCxnSpPr>
          <p:nvPr/>
        </p:nvCxnSpPr>
        <p:spPr>
          <a:xfrm flipV="1">
            <a:off x="7126054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" name="Connecteur droit 974">
            <a:extLst>
              <a:ext uri="{FF2B5EF4-FFF2-40B4-BE49-F238E27FC236}">
                <a16:creationId xmlns:a16="http://schemas.microsoft.com/office/drawing/2014/main" id="{B321C0BD-9E79-57FF-6B8C-D3B0F8562CEF}"/>
              </a:ext>
            </a:extLst>
          </p:cNvPr>
          <p:cNvCxnSpPr>
            <a:cxnSpLocks/>
          </p:cNvCxnSpPr>
          <p:nvPr/>
        </p:nvCxnSpPr>
        <p:spPr>
          <a:xfrm>
            <a:off x="9325241" y="1104562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6" name="Connecteur droit 975">
            <a:extLst>
              <a:ext uri="{FF2B5EF4-FFF2-40B4-BE49-F238E27FC236}">
                <a16:creationId xmlns:a16="http://schemas.microsoft.com/office/drawing/2014/main" id="{DB327BD3-27D7-4D28-6360-E7F9C1E78335}"/>
              </a:ext>
            </a:extLst>
          </p:cNvPr>
          <p:cNvCxnSpPr>
            <a:cxnSpLocks/>
          </p:cNvCxnSpPr>
          <p:nvPr/>
        </p:nvCxnSpPr>
        <p:spPr>
          <a:xfrm flipV="1">
            <a:off x="9415241" y="1014562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7" name="Connecteur droit 976">
            <a:extLst>
              <a:ext uri="{FF2B5EF4-FFF2-40B4-BE49-F238E27FC236}">
                <a16:creationId xmlns:a16="http://schemas.microsoft.com/office/drawing/2014/main" id="{2921AB1D-2FD4-E08C-EFBD-E1D32BC81CE5}"/>
              </a:ext>
            </a:extLst>
          </p:cNvPr>
          <p:cNvCxnSpPr>
            <a:cxnSpLocks/>
          </p:cNvCxnSpPr>
          <p:nvPr/>
        </p:nvCxnSpPr>
        <p:spPr>
          <a:xfrm>
            <a:off x="9325241" y="218025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8" name="Connecteur droit 977">
            <a:extLst>
              <a:ext uri="{FF2B5EF4-FFF2-40B4-BE49-F238E27FC236}">
                <a16:creationId xmlns:a16="http://schemas.microsoft.com/office/drawing/2014/main" id="{84CCE1FF-4DD9-AE2E-5308-D3094D7DF92E}"/>
              </a:ext>
            </a:extLst>
          </p:cNvPr>
          <p:cNvCxnSpPr>
            <a:cxnSpLocks/>
          </p:cNvCxnSpPr>
          <p:nvPr/>
        </p:nvCxnSpPr>
        <p:spPr>
          <a:xfrm flipV="1">
            <a:off x="9415241" y="209025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Connecteur droit 978">
            <a:extLst>
              <a:ext uri="{FF2B5EF4-FFF2-40B4-BE49-F238E27FC236}">
                <a16:creationId xmlns:a16="http://schemas.microsoft.com/office/drawing/2014/main" id="{50226D40-5C19-80E4-AA4C-977070EBC285}"/>
              </a:ext>
            </a:extLst>
          </p:cNvPr>
          <p:cNvCxnSpPr>
            <a:cxnSpLocks/>
          </p:cNvCxnSpPr>
          <p:nvPr/>
        </p:nvCxnSpPr>
        <p:spPr>
          <a:xfrm>
            <a:off x="9325241" y="2715777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0" name="Connecteur droit 979">
            <a:extLst>
              <a:ext uri="{FF2B5EF4-FFF2-40B4-BE49-F238E27FC236}">
                <a16:creationId xmlns:a16="http://schemas.microsoft.com/office/drawing/2014/main" id="{57907732-9D31-DE1A-93AC-C5B62D727885}"/>
              </a:ext>
            </a:extLst>
          </p:cNvPr>
          <p:cNvCxnSpPr>
            <a:cxnSpLocks/>
          </p:cNvCxnSpPr>
          <p:nvPr/>
        </p:nvCxnSpPr>
        <p:spPr>
          <a:xfrm flipV="1">
            <a:off x="9415241" y="2625777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9" name="Rectangle 988">
            <a:extLst>
              <a:ext uri="{FF2B5EF4-FFF2-40B4-BE49-F238E27FC236}">
                <a16:creationId xmlns:a16="http://schemas.microsoft.com/office/drawing/2014/main" id="{BF080247-58F4-E527-0E2F-D9127D1B8E60}"/>
              </a:ext>
            </a:extLst>
          </p:cNvPr>
          <p:cNvSpPr/>
          <p:nvPr/>
        </p:nvSpPr>
        <p:spPr>
          <a:xfrm>
            <a:off x="5658063" y="348191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90" name="Connecteur droit 989">
            <a:extLst>
              <a:ext uri="{FF2B5EF4-FFF2-40B4-BE49-F238E27FC236}">
                <a16:creationId xmlns:a16="http://schemas.microsoft.com/office/drawing/2014/main" id="{15A4B57A-5FFD-3A4F-AB47-99638BB51E05}"/>
              </a:ext>
            </a:extLst>
          </p:cNvPr>
          <p:cNvCxnSpPr>
            <a:cxnSpLocks/>
          </p:cNvCxnSpPr>
          <p:nvPr/>
        </p:nvCxnSpPr>
        <p:spPr>
          <a:xfrm>
            <a:off x="5658063" y="369791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1" name="Connecteur droit 990">
            <a:extLst>
              <a:ext uri="{FF2B5EF4-FFF2-40B4-BE49-F238E27FC236}">
                <a16:creationId xmlns:a16="http://schemas.microsoft.com/office/drawing/2014/main" id="{86E983DE-7B4C-9EFE-A68F-F2D43D3CDAF0}"/>
              </a:ext>
            </a:extLst>
          </p:cNvPr>
          <p:cNvCxnSpPr>
            <a:cxnSpLocks/>
          </p:cNvCxnSpPr>
          <p:nvPr/>
        </p:nvCxnSpPr>
        <p:spPr>
          <a:xfrm flipV="1">
            <a:off x="5874060" y="348191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7" name="Rectangle 996">
            <a:extLst>
              <a:ext uri="{FF2B5EF4-FFF2-40B4-BE49-F238E27FC236}">
                <a16:creationId xmlns:a16="http://schemas.microsoft.com/office/drawing/2014/main" id="{2B0D5D88-2DF6-9416-121F-42922F63A5CF}"/>
              </a:ext>
            </a:extLst>
          </p:cNvPr>
          <p:cNvSpPr/>
          <p:nvPr/>
        </p:nvSpPr>
        <p:spPr>
          <a:xfrm>
            <a:off x="4818103" y="348191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98" name="Connecteur droit 997">
            <a:extLst>
              <a:ext uri="{FF2B5EF4-FFF2-40B4-BE49-F238E27FC236}">
                <a16:creationId xmlns:a16="http://schemas.microsoft.com/office/drawing/2014/main" id="{DF400EE1-4624-74CB-F531-5D3A9B0FCDF9}"/>
              </a:ext>
            </a:extLst>
          </p:cNvPr>
          <p:cNvCxnSpPr>
            <a:cxnSpLocks/>
          </p:cNvCxnSpPr>
          <p:nvPr/>
        </p:nvCxnSpPr>
        <p:spPr>
          <a:xfrm>
            <a:off x="4818103" y="369791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9" name="Connecteur droit 998">
            <a:extLst>
              <a:ext uri="{FF2B5EF4-FFF2-40B4-BE49-F238E27FC236}">
                <a16:creationId xmlns:a16="http://schemas.microsoft.com/office/drawing/2014/main" id="{024854F0-EBA6-297F-EBA5-BB0C48FEE468}"/>
              </a:ext>
            </a:extLst>
          </p:cNvPr>
          <p:cNvCxnSpPr>
            <a:cxnSpLocks/>
          </p:cNvCxnSpPr>
          <p:nvPr/>
        </p:nvCxnSpPr>
        <p:spPr>
          <a:xfrm flipV="1">
            <a:off x="5034100" y="348191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5" name="Rectangle 1004">
            <a:extLst>
              <a:ext uri="{FF2B5EF4-FFF2-40B4-BE49-F238E27FC236}">
                <a16:creationId xmlns:a16="http://schemas.microsoft.com/office/drawing/2014/main" id="{BB05F5AE-F668-A9CE-279D-03B7F23235FE}"/>
              </a:ext>
            </a:extLst>
          </p:cNvPr>
          <p:cNvSpPr/>
          <p:nvPr/>
        </p:nvSpPr>
        <p:spPr>
          <a:xfrm>
            <a:off x="3978143" y="348191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06" name="Connecteur droit 1005">
            <a:extLst>
              <a:ext uri="{FF2B5EF4-FFF2-40B4-BE49-F238E27FC236}">
                <a16:creationId xmlns:a16="http://schemas.microsoft.com/office/drawing/2014/main" id="{7D26DABB-DB70-4E87-D51F-C6D6F7A4236D}"/>
              </a:ext>
            </a:extLst>
          </p:cNvPr>
          <p:cNvCxnSpPr>
            <a:cxnSpLocks/>
          </p:cNvCxnSpPr>
          <p:nvPr/>
        </p:nvCxnSpPr>
        <p:spPr>
          <a:xfrm>
            <a:off x="3978143" y="369791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7" name="Connecteur droit 1006">
            <a:extLst>
              <a:ext uri="{FF2B5EF4-FFF2-40B4-BE49-F238E27FC236}">
                <a16:creationId xmlns:a16="http://schemas.microsoft.com/office/drawing/2014/main" id="{42AE803E-BBAB-61D1-E53C-E7166749AD0A}"/>
              </a:ext>
            </a:extLst>
          </p:cNvPr>
          <p:cNvCxnSpPr>
            <a:cxnSpLocks/>
          </p:cNvCxnSpPr>
          <p:nvPr/>
        </p:nvCxnSpPr>
        <p:spPr>
          <a:xfrm flipV="1">
            <a:off x="4194140" y="348191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3" name="Rectangle 1012">
            <a:extLst>
              <a:ext uri="{FF2B5EF4-FFF2-40B4-BE49-F238E27FC236}">
                <a16:creationId xmlns:a16="http://schemas.microsoft.com/office/drawing/2014/main" id="{42D7D348-8AE0-D72F-5C80-61BC94C238B0}"/>
              </a:ext>
            </a:extLst>
          </p:cNvPr>
          <p:cNvSpPr/>
          <p:nvPr/>
        </p:nvSpPr>
        <p:spPr>
          <a:xfrm>
            <a:off x="3978145" y="413382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14" name="Connecteur droit 1013">
            <a:extLst>
              <a:ext uri="{FF2B5EF4-FFF2-40B4-BE49-F238E27FC236}">
                <a16:creationId xmlns:a16="http://schemas.microsoft.com/office/drawing/2014/main" id="{2FC0A0F3-91D6-0757-9C6E-A0956851D201}"/>
              </a:ext>
            </a:extLst>
          </p:cNvPr>
          <p:cNvCxnSpPr>
            <a:cxnSpLocks/>
            <a:stCxn id="1013" idx="1"/>
            <a:endCxn id="1013" idx="3"/>
          </p:cNvCxnSpPr>
          <p:nvPr/>
        </p:nvCxnSpPr>
        <p:spPr>
          <a:xfrm>
            <a:off x="3978140" y="434982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5" name="Connecteur droit 1014">
            <a:extLst>
              <a:ext uri="{FF2B5EF4-FFF2-40B4-BE49-F238E27FC236}">
                <a16:creationId xmlns:a16="http://schemas.microsoft.com/office/drawing/2014/main" id="{C0720692-8496-B6DB-9883-CEFCD1DFC9BA}"/>
              </a:ext>
            </a:extLst>
          </p:cNvPr>
          <p:cNvCxnSpPr>
            <a:cxnSpLocks/>
            <a:stCxn id="1013" idx="2"/>
            <a:endCxn id="1013" idx="0"/>
          </p:cNvCxnSpPr>
          <p:nvPr/>
        </p:nvCxnSpPr>
        <p:spPr>
          <a:xfrm flipV="1">
            <a:off x="4194142" y="413382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1" name="Rectangle 1020">
            <a:extLst>
              <a:ext uri="{FF2B5EF4-FFF2-40B4-BE49-F238E27FC236}">
                <a16:creationId xmlns:a16="http://schemas.microsoft.com/office/drawing/2014/main" id="{D497E8C5-E8B0-56F8-C078-FA459F60382C}"/>
              </a:ext>
            </a:extLst>
          </p:cNvPr>
          <p:cNvSpPr/>
          <p:nvPr/>
        </p:nvSpPr>
        <p:spPr>
          <a:xfrm>
            <a:off x="4818105" y="413382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22" name="Connecteur droit 1021">
            <a:extLst>
              <a:ext uri="{FF2B5EF4-FFF2-40B4-BE49-F238E27FC236}">
                <a16:creationId xmlns:a16="http://schemas.microsoft.com/office/drawing/2014/main" id="{9C14E72E-15C8-EC47-FD41-7E4316BE3640}"/>
              </a:ext>
            </a:extLst>
          </p:cNvPr>
          <p:cNvCxnSpPr>
            <a:cxnSpLocks/>
            <a:stCxn id="1021" idx="1"/>
            <a:endCxn id="1021" idx="3"/>
          </p:cNvCxnSpPr>
          <p:nvPr/>
        </p:nvCxnSpPr>
        <p:spPr>
          <a:xfrm>
            <a:off x="4818100" y="434982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3" name="Connecteur droit 1022">
            <a:extLst>
              <a:ext uri="{FF2B5EF4-FFF2-40B4-BE49-F238E27FC236}">
                <a16:creationId xmlns:a16="http://schemas.microsoft.com/office/drawing/2014/main" id="{DCD4735F-43B5-136F-F249-4A8512DE30C1}"/>
              </a:ext>
            </a:extLst>
          </p:cNvPr>
          <p:cNvCxnSpPr>
            <a:cxnSpLocks/>
            <a:stCxn id="1021" idx="2"/>
            <a:endCxn id="1021" idx="0"/>
          </p:cNvCxnSpPr>
          <p:nvPr/>
        </p:nvCxnSpPr>
        <p:spPr>
          <a:xfrm flipV="1">
            <a:off x="5034102" y="413382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3" name="Rectangle 1092">
            <a:extLst>
              <a:ext uri="{FF2B5EF4-FFF2-40B4-BE49-F238E27FC236}">
                <a16:creationId xmlns:a16="http://schemas.microsoft.com/office/drawing/2014/main" id="{B62619A9-B488-A938-CCB1-9AC44E401978}"/>
              </a:ext>
            </a:extLst>
          </p:cNvPr>
          <p:cNvSpPr/>
          <p:nvPr/>
        </p:nvSpPr>
        <p:spPr>
          <a:xfrm>
            <a:off x="5658065" y="4133822"/>
            <a:ext cx="431995" cy="43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94" name="Connecteur droit 1093">
            <a:extLst>
              <a:ext uri="{FF2B5EF4-FFF2-40B4-BE49-F238E27FC236}">
                <a16:creationId xmlns:a16="http://schemas.microsoft.com/office/drawing/2014/main" id="{66DDA710-B5D1-49CA-9515-48679D56D302}"/>
              </a:ext>
            </a:extLst>
          </p:cNvPr>
          <p:cNvCxnSpPr>
            <a:cxnSpLocks/>
            <a:stCxn id="1093" idx="1"/>
            <a:endCxn id="1093" idx="3"/>
          </p:cNvCxnSpPr>
          <p:nvPr/>
        </p:nvCxnSpPr>
        <p:spPr>
          <a:xfrm>
            <a:off x="5658060" y="4349822"/>
            <a:ext cx="431995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Connecteur droit 1094">
            <a:extLst>
              <a:ext uri="{FF2B5EF4-FFF2-40B4-BE49-F238E27FC236}">
                <a16:creationId xmlns:a16="http://schemas.microsoft.com/office/drawing/2014/main" id="{7D0C338D-7F54-A411-DAAE-AC6ED85AAE3F}"/>
              </a:ext>
            </a:extLst>
          </p:cNvPr>
          <p:cNvCxnSpPr>
            <a:cxnSpLocks/>
            <a:stCxn id="1093" idx="2"/>
            <a:endCxn id="1093" idx="0"/>
          </p:cNvCxnSpPr>
          <p:nvPr/>
        </p:nvCxnSpPr>
        <p:spPr>
          <a:xfrm flipV="1">
            <a:off x="5874062" y="4133822"/>
            <a:ext cx="0" cy="43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9" name="Rectangle 1148">
            <a:extLst>
              <a:ext uri="{FF2B5EF4-FFF2-40B4-BE49-F238E27FC236}">
                <a16:creationId xmlns:a16="http://schemas.microsoft.com/office/drawing/2014/main" id="{321ECC44-38F9-D808-1F80-55486F2EF63F}"/>
              </a:ext>
            </a:extLst>
          </p:cNvPr>
          <p:cNvSpPr/>
          <p:nvPr/>
        </p:nvSpPr>
        <p:spPr>
          <a:xfrm>
            <a:off x="3892497" y="1243557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53" name="Connecteur droit 1152">
            <a:extLst>
              <a:ext uri="{FF2B5EF4-FFF2-40B4-BE49-F238E27FC236}">
                <a16:creationId xmlns:a16="http://schemas.microsoft.com/office/drawing/2014/main" id="{51E79D98-305B-8EE7-CB20-FB4999CA8DB1}"/>
              </a:ext>
            </a:extLst>
          </p:cNvPr>
          <p:cNvCxnSpPr>
            <a:cxnSpLocks/>
          </p:cNvCxnSpPr>
          <p:nvPr/>
        </p:nvCxnSpPr>
        <p:spPr>
          <a:xfrm>
            <a:off x="3892497" y="1369557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0" name="Connecteur droit 1169">
            <a:extLst>
              <a:ext uri="{FF2B5EF4-FFF2-40B4-BE49-F238E27FC236}">
                <a16:creationId xmlns:a16="http://schemas.microsoft.com/office/drawing/2014/main" id="{604806C4-E2D5-D0DA-8F8A-2C01AC27BFBC}"/>
              </a:ext>
            </a:extLst>
          </p:cNvPr>
          <p:cNvCxnSpPr>
            <a:cxnSpLocks/>
          </p:cNvCxnSpPr>
          <p:nvPr/>
        </p:nvCxnSpPr>
        <p:spPr>
          <a:xfrm flipV="1">
            <a:off x="4018497" y="1243557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2" name="Rectangle 1181">
            <a:extLst>
              <a:ext uri="{FF2B5EF4-FFF2-40B4-BE49-F238E27FC236}">
                <a16:creationId xmlns:a16="http://schemas.microsoft.com/office/drawing/2014/main" id="{350610F0-261D-03E1-66E7-226C40E9F815}"/>
              </a:ext>
            </a:extLst>
          </p:cNvPr>
          <p:cNvSpPr/>
          <p:nvPr/>
        </p:nvSpPr>
        <p:spPr>
          <a:xfrm>
            <a:off x="5032920" y="1786681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83" name="Connecteur droit 1182">
            <a:extLst>
              <a:ext uri="{FF2B5EF4-FFF2-40B4-BE49-F238E27FC236}">
                <a16:creationId xmlns:a16="http://schemas.microsoft.com/office/drawing/2014/main" id="{791B7F36-7C68-6881-6C16-A00BA5D18243}"/>
              </a:ext>
            </a:extLst>
          </p:cNvPr>
          <p:cNvCxnSpPr>
            <a:cxnSpLocks/>
            <a:stCxn id="1182" idx="1"/>
            <a:endCxn id="1182" idx="3"/>
          </p:cNvCxnSpPr>
          <p:nvPr/>
        </p:nvCxnSpPr>
        <p:spPr>
          <a:xfrm>
            <a:off x="5032920" y="1912681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4" name="Connecteur droit 1183">
            <a:extLst>
              <a:ext uri="{FF2B5EF4-FFF2-40B4-BE49-F238E27FC236}">
                <a16:creationId xmlns:a16="http://schemas.microsoft.com/office/drawing/2014/main" id="{7F4CCF63-5D43-43FD-9EFD-98C76D55AD0C}"/>
              </a:ext>
            </a:extLst>
          </p:cNvPr>
          <p:cNvCxnSpPr>
            <a:cxnSpLocks/>
            <a:stCxn id="1182" idx="2"/>
            <a:endCxn id="1182" idx="0"/>
          </p:cNvCxnSpPr>
          <p:nvPr/>
        </p:nvCxnSpPr>
        <p:spPr>
          <a:xfrm flipV="1">
            <a:off x="5158920" y="1786681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3" name="Rectangle 1192">
            <a:extLst>
              <a:ext uri="{FF2B5EF4-FFF2-40B4-BE49-F238E27FC236}">
                <a16:creationId xmlns:a16="http://schemas.microsoft.com/office/drawing/2014/main" id="{3BD3A249-6FB5-6B6D-81F4-535EF2536393}"/>
              </a:ext>
            </a:extLst>
          </p:cNvPr>
          <p:cNvSpPr/>
          <p:nvPr/>
        </p:nvSpPr>
        <p:spPr>
          <a:xfrm>
            <a:off x="5032920" y="2327225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94" name="Connecteur droit 1193">
            <a:extLst>
              <a:ext uri="{FF2B5EF4-FFF2-40B4-BE49-F238E27FC236}">
                <a16:creationId xmlns:a16="http://schemas.microsoft.com/office/drawing/2014/main" id="{A66FCFA3-532F-2BC2-3C9F-971F9370A618}"/>
              </a:ext>
            </a:extLst>
          </p:cNvPr>
          <p:cNvCxnSpPr>
            <a:cxnSpLocks/>
            <a:stCxn id="1193" idx="1"/>
            <a:endCxn id="1193" idx="3"/>
          </p:cNvCxnSpPr>
          <p:nvPr/>
        </p:nvCxnSpPr>
        <p:spPr>
          <a:xfrm>
            <a:off x="5032920" y="2453225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8" name="Connecteur droit 1197">
            <a:extLst>
              <a:ext uri="{FF2B5EF4-FFF2-40B4-BE49-F238E27FC236}">
                <a16:creationId xmlns:a16="http://schemas.microsoft.com/office/drawing/2014/main" id="{D182C710-EDA0-AC6C-CC1B-D0944C56EAC2}"/>
              </a:ext>
            </a:extLst>
          </p:cNvPr>
          <p:cNvCxnSpPr>
            <a:cxnSpLocks/>
            <a:stCxn id="1193" idx="2"/>
            <a:endCxn id="1193" idx="0"/>
          </p:cNvCxnSpPr>
          <p:nvPr/>
        </p:nvCxnSpPr>
        <p:spPr>
          <a:xfrm flipV="1">
            <a:off x="5158920" y="2327225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7" name="Rectangle 1206">
            <a:extLst>
              <a:ext uri="{FF2B5EF4-FFF2-40B4-BE49-F238E27FC236}">
                <a16:creationId xmlns:a16="http://schemas.microsoft.com/office/drawing/2014/main" id="{893A93A4-2853-599D-B70D-7C596254EB8E}"/>
              </a:ext>
            </a:extLst>
          </p:cNvPr>
          <p:cNvSpPr/>
          <p:nvPr/>
        </p:nvSpPr>
        <p:spPr>
          <a:xfrm>
            <a:off x="7518442" y="725529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08" name="Connecteur droit 1207">
            <a:extLst>
              <a:ext uri="{FF2B5EF4-FFF2-40B4-BE49-F238E27FC236}">
                <a16:creationId xmlns:a16="http://schemas.microsoft.com/office/drawing/2014/main" id="{76238574-8E35-1B1E-280E-4E0EEF5461E0}"/>
              </a:ext>
            </a:extLst>
          </p:cNvPr>
          <p:cNvCxnSpPr>
            <a:cxnSpLocks/>
          </p:cNvCxnSpPr>
          <p:nvPr/>
        </p:nvCxnSpPr>
        <p:spPr>
          <a:xfrm>
            <a:off x="7518442" y="851529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9" name="Connecteur droit 1208">
            <a:extLst>
              <a:ext uri="{FF2B5EF4-FFF2-40B4-BE49-F238E27FC236}">
                <a16:creationId xmlns:a16="http://schemas.microsoft.com/office/drawing/2014/main" id="{9E49F855-A570-9EB4-A33B-5D7C106B94CC}"/>
              </a:ext>
            </a:extLst>
          </p:cNvPr>
          <p:cNvCxnSpPr>
            <a:cxnSpLocks/>
          </p:cNvCxnSpPr>
          <p:nvPr/>
        </p:nvCxnSpPr>
        <p:spPr>
          <a:xfrm flipV="1">
            <a:off x="7644442" y="725529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8" name="Rectangle 1217">
            <a:extLst>
              <a:ext uri="{FF2B5EF4-FFF2-40B4-BE49-F238E27FC236}">
                <a16:creationId xmlns:a16="http://schemas.microsoft.com/office/drawing/2014/main" id="{2254438C-8AB0-CB13-A3EF-4E7B777422F3}"/>
              </a:ext>
            </a:extLst>
          </p:cNvPr>
          <p:cNvSpPr/>
          <p:nvPr/>
        </p:nvSpPr>
        <p:spPr>
          <a:xfrm>
            <a:off x="7518442" y="1243557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22" name="Connecteur droit 1221">
            <a:extLst>
              <a:ext uri="{FF2B5EF4-FFF2-40B4-BE49-F238E27FC236}">
                <a16:creationId xmlns:a16="http://schemas.microsoft.com/office/drawing/2014/main" id="{C1E0D2AE-00DB-35E6-1B6F-F3FB9ED60050}"/>
              </a:ext>
            </a:extLst>
          </p:cNvPr>
          <p:cNvCxnSpPr>
            <a:cxnSpLocks/>
          </p:cNvCxnSpPr>
          <p:nvPr/>
        </p:nvCxnSpPr>
        <p:spPr>
          <a:xfrm>
            <a:off x="7518442" y="1369557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3" name="Connecteur droit 1222">
            <a:extLst>
              <a:ext uri="{FF2B5EF4-FFF2-40B4-BE49-F238E27FC236}">
                <a16:creationId xmlns:a16="http://schemas.microsoft.com/office/drawing/2014/main" id="{6E9ACE68-E545-68DA-78E1-723EAC4E79FA}"/>
              </a:ext>
            </a:extLst>
          </p:cNvPr>
          <p:cNvCxnSpPr>
            <a:cxnSpLocks/>
          </p:cNvCxnSpPr>
          <p:nvPr/>
        </p:nvCxnSpPr>
        <p:spPr>
          <a:xfrm flipV="1">
            <a:off x="7644442" y="1243557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2" name="Rectangle 1231">
            <a:extLst>
              <a:ext uri="{FF2B5EF4-FFF2-40B4-BE49-F238E27FC236}">
                <a16:creationId xmlns:a16="http://schemas.microsoft.com/office/drawing/2014/main" id="{BFB19A86-275D-F892-035F-81A396B06BC9}"/>
              </a:ext>
            </a:extLst>
          </p:cNvPr>
          <p:cNvSpPr/>
          <p:nvPr/>
        </p:nvSpPr>
        <p:spPr>
          <a:xfrm>
            <a:off x="7518442" y="1786680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33" name="Connecteur droit 1232">
            <a:extLst>
              <a:ext uri="{FF2B5EF4-FFF2-40B4-BE49-F238E27FC236}">
                <a16:creationId xmlns:a16="http://schemas.microsoft.com/office/drawing/2014/main" id="{C40E16E6-8C03-8CD2-8D01-04EFA993297D}"/>
              </a:ext>
            </a:extLst>
          </p:cNvPr>
          <p:cNvCxnSpPr>
            <a:cxnSpLocks/>
            <a:stCxn id="1232" idx="1"/>
            <a:endCxn id="1232" idx="3"/>
          </p:cNvCxnSpPr>
          <p:nvPr/>
        </p:nvCxnSpPr>
        <p:spPr>
          <a:xfrm>
            <a:off x="7518442" y="191268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4" name="Connecteur droit 1233">
            <a:extLst>
              <a:ext uri="{FF2B5EF4-FFF2-40B4-BE49-F238E27FC236}">
                <a16:creationId xmlns:a16="http://schemas.microsoft.com/office/drawing/2014/main" id="{5DE9EFB4-AA58-C379-6F72-65D0425306BB}"/>
              </a:ext>
            </a:extLst>
          </p:cNvPr>
          <p:cNvCxnSpPr>
            <a:cxnSpLocks/>
            <a:stCxn id="1232" idx="2"/>
            <a:endCxn id="1232" idx="0"/>
          </p:cNvCxnSpPr>
          <p:nvPr/>
        </p:nvCxnSpPr>
        <p:spPr>
          <a:xfrm flipV="1">
            <a:off x="7644442" y="1786680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6" name="Rectangle 1245">
            <a:extLst>
              <a:ext uri="{FF2B5EF4-FFF2-40B4-BE49-F238E27FC236}">
                <a16:creationId xmlns:a16="http://schemas.microsoft.com/office/drawing/2014/main" id="{6AF1DD0E-5217-2DB0-B25F-16685B15C94F}"/>
              </a:ext>
            </a:extLst>
          </p:cNvPr>
          <p:cNvSpPr/>
          <p:nvPr/>
        </p:nvSpPr>
        <p:spPr>
          <a:xfrm>
            <a:off x="7518442" y="2324843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47" name="Connecteur droit 1246">
            <a:extLst>
              <a:ext uri="{FF2B5EF4-FFF2-40B4-BE49-F238E27FC236}">
                <a16:creationId xmlns:a16="http://schemas.microsoft.com/office/drawing/2014/main" id="{5AA9F180-4F1E-8542-4D5F-53DB717CB143}"/>
              </a:ext>
            </a:extLst>
          </p:cNvPr>
          <p:cNvCxnSpPr>
            <a:cxnSpLocks/>
            <a:stCxn id="1246" idx="1"/>
            <a:endCxn id="1246" idx="3"/>
          </p:cNvCxnSpPr>
          <p:nvPr/>
        </p:nvCxnSpPr>
        <p:spPr>
          <a:xfrm>
            <a:off x="7518442" y="245084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8" name="Connecteur droit 1247">
            <a:extLst>
              <a:ext uri="{FF2B5EF4-FFF2-40B4-BE49-F238E27FC236}">
                <a16:creationId xmlns:a16="http://schemas.microsoft.com/office/drawing/2014/main" id="{5863E344-E5E2-1066-2836-A4F7B56D9880}"/>
              </a:ext>
            </a:extLst>
          </p:cNvPr>
          <p:cNvCxnSpPr>
            <a:cxnSpLocks/>
            <a:stCxn id="1246" idx="2"/>
            <a:endCxn id="1246" idx="0"/>
          </p:cNvCxnSpPr>
          <p:nvPr/>
        </p:nvCxnSpPr>
        <p:spPr>
          <a:xfrm flipV="1">
            <a:off x="7644442" y="2324843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7" name="Rectangle 1256">
            <a:extLst>
              <a:ext uri="{FF2B5EF4-FFF2-40B4-BE49-F238E27FC236}">
                <a16:creationId xmlns:a16="http://schemas.microsoft.com/office/drawing/2014/main" id="{6F1F2172-91EF-FEEC-65DA-735B1B4D8B97}"/>
              </a:ext>
            </a:extLst>
          </p:cNvPr>
          <p:cNvSpPr/>
          <p:nvPr/>
        </p:nvSpPr>
        <p:spPr>
          <a:xfrm>
            <a:off x="8800584" y="2323394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59" name="Connecteur droit 1258">
            <a:extLst>
              <a:ext uri="{FF2B5EF4-FFF2-40B4-BE49-F238E27FC236}">
                <a16:creationId xmlns:a16="http://schemas.microsoft.com/office/drawing/2014/main" id="{358D0854-99F3-B672-B965-DA2F0503D1BB}"/>
              </a:ext>
            </a:extLst>
          </p:cNvPr>
          <p:cNvCxnSpPr>
            <a:cxnSpLocks/>
            <a:stCxn id="1257" idx="1"/>
            <a:endCxn id="1257" idx="3"/>
          </p:cNvCxnSpPr>
          <p:nvPr/>
        </p:nvCxnSpPr>
        <p:spPr>
          <a:xfrm>
            <a:off x="8800584" y="2449394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1" name="Connecteur droit 1260">
            <a:extLst>
              <a:ext uri="{FF2B5EF4-FFF2-40B4-BE49-F238E27FC236}">
                <a16:creationId xmlns:a16="http://schemas.microsoft.com/office/drawing/2014/main" id="{688A42CB-6F4C-6260-3753-3A86FFB743F5}"/>
              </a:ext>
            </a:extLst>
          </p:cNvPr>
          <p:cNvCxnSpPr>
            <a:cxnSpLocks/>
            <a:stCxn id="1257" idx="2"/>
            <a:endCxn id="1257" idx="0"/>
          </p:cNvCxnSpPr>
          <p:nvPr/>
        </p:nvCxnSpPr>
        <p:spPr>
          <a:xfrm flipV="1">
            <a:off x="8926584" y="2323394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9" name="Rectangle 1268">
            <a:extLst>
              <a:ext uri="{FF2B5EF4-FFF2-40B4-BE49-F238E27FC236}">
                <a16:creationId xmlns:a16="http://schemas.microsoft.com/office/drawing/2014/main" id="{37D0E75B-82D2-80C3-8397-AE35301AE070}"/>
              </a:ext>
            </a:extLst>
          </p:cNvPr>
          <p:cNvSpPr/>
          <p:nvPr/>
        </p:nvSpPr>
        <p:spPr>
          <a:xfrm>
            <a:off x="8800584" y="2866732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70" name="Connecteur droit 1269">
            <a:extLst>
              <a:ext uri="{FF2B5EF4-FFF2-40B4-BE49-F238E27FC236}">
                <a16:creationId xmlns:a16="http://schemas.microsoft.com/office/drawing/2014/main" id="{2D924557-0D4C-2220-FB5C-44AFA90DC503}"/>
              </a:ext>
            </a:extLst>
          </p:cNvPr>
          <p:cNvCxnSpPr>
            <a:cxnSpLocks/>
            <a:stCxn id="1269" idx="1"/>
            <a:endCxn id="1269" idx="3"/>
          </p:cNvCxnSpPr>
          <p:nvPr/>
        </p:nvCxnSpPr>
        <p:spPr>
          <a:xfrm>
            <a:off x="8800584" y="2992732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1" name="Connecteur droit 1270">
            <a:extLst>
              <a:ext uri="{FF2B5EF4-FFF2-40B4-BE49-F238E27FC236}">
                <a16:creationId xmlns:a16="http://schemas.microsoft.com/office/drawing/2014/main" id="{700B16D0-C95A-34A9-38BD-4FE80966D5DF}"/>
              </a:ext>
            </a:extLst>
          </p:cNvPr>
          <p:cNvCxnSpPr>
            <a:cxnSpLocks/>
            <a:stCxn id="1269" idx="2"/>
            <a:endCxn id="1269" idx="0"/>
          </p:cNvCxnSpPr>
          <p:nvPr/>
        </p:nvCxnSpPr>
        <p:spPr>
          <a:xfrm flipV="1">
            <a:off x="8926584" y="2866732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2" name="Rectangle 1281">
            <a:extLst>
              <a:ext uri="{FF2B5EF4-FFF2-40B4-BE49-F238E27FC236}">
                <a16:creationId xmlns:a16="http://schemas.microsoft.com/office/drawing/2014/main" id="{A7B80204-69CC-D521-C559-30E954BEC168}"/>
              </a:ext>
            </a:extLst>
          </p:cNvPr>
          <p:cNvSpPr/>
          <p:nvPr/>
        </p:nvSpPr>
        <p:spPr>
          <a:xfrm>
            <a:off x="3894770" y="725529"/>
            <a:ext cx="252000" cy="252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83" name="Connecteur droit 1282">
            <a:extLst>
              <a:ext uri="{FF2B5EF4-FFF2-40B4-BE49-F238E27FC236}">
                <a16:creationId xmlns:a16="http://schemas.microsoft.com/office/drawing/2014/main" id="{D68E86A6-5C86-2B03-6F82-3AAB4F9DAC05}"/>
              </a:ext>
            </a:extLst>
          </p:cNvPr>
          <p:cNvCxnSpPr>
            <a:cxnSpLocks/>
          </p:cNvCxnSpPr>
          <p:nvPr/>
        </p:nvCxnSpPr>
        <p:spPr>
          <a:xfrm>
            <a:off x="3894770" y="851529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4" name="Connecteur droit 1283">
            <a:extLst>
              <a:ext uri="{FF2B5EF4-FFF2-40B4-BE49-F238E27FC236}">
                <a16:creationId xmlns:a16="http://schemas.microsoft.com/office/drawing/2014/main" id="{68500A0D-4426-F836-3153-49C3EDAF0F1B}"/>
              </a:ext>
            </a:extLst>
          </p:cNvPr>
          <p:cNvCxnSpPr>
            <a:cxnSpLocks/>
          </p:cNvCxnSpPr>
          <p:nvPr/>
        </p:nvCxnSpPr>
        <p:spPr>
          <a:xfrm flipV="1">
            <a:off x="4020770" y="725529"/>
            <a:ext cx="0" cy="252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7" name="Rectangle 1296">
            <a:extLst>
              <a:ext uri="{FF2B5EF4-FFF2-40B4-BE49-F238E27FC236}">
                <a16:creationId xmlns:a16="http://schemas.microsoft.com/office/drawing/2014/main" id="{D5E4B593-1C4F-F8C2-C583-09C87AD51B02}"/>
              </a:ext>
            </a:extLst>
          </p:cNvPr>
          <p:cNvSpPr/>
          <p:nvPr/>
        </p:nvSpPr>
        <p:spPr>
          <a:xfrm>
            <a:off x="4277110" y="743248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98" name="Connecteur droit 1297">
            <a:extLst>
              <a:ext uri="{FF2B5EF4-FFF2-40B4-BE49-F238E27FC236}">
                <a16:creationId xmlns:a16="http://schemas.microsoft.com/office/drawing/2014/main" id="{4868F6A9-1919-29EA-0C7D-C400420DF28F}"/>
              </a:ext>
            </a:extLst>
          </p:cNvPr>
          <p:cNvCxnSpPr>
            <a:cxnSpLocks/>
            <a:stCxn id="1297" idx="1"/>
            <a:endCxn id="1297" idx="3"/>
          </p:cNvCxnSpPr>
          <p:nvPr/>
        </p:nvCxnSpPr>
        <p:spPr>
          <a:xfrm>
            <a:off x="4277110" y="851248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9" name="Connecteur droit 1298">
            <a:extLst>
              <a:ext uri="{FF2B5EF4-FFF2-40B4-BE49-F238E27FC236}">
                <a16:creationId xmlns:a16="http://schemas.microsoft.com/office/drawing/2014/main" id="{0C1017D7-4BE0-FE23-4603-B83F516093A0}"/>
              </a:ext>
            </a:extLst>
          </p:cNvPr>
          <p:cNvCxnSpPr>
            <a:cxnSpLocks/>
            <a:stCxn id="1297" idx="2"/>
            <a:endCxn id="1297" idx="0"/>
          </p:cNvCxnSpPr>
          <p:nvPr/>
        </p:nvCxnSpPr>
        <p:spPr>
          <a:xfrm flipV="1">
            <a:off x="4385110" y="743248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0" name="Rectangle 1309">
            <a:extLst>
              <a:ext uri="{FF2B5EF4-FFF2-40B4-BE49-F238E27FC236}">
                <a16:creationId xmlns:a16="http://schemas.microsoft.com/office/drawing/2014/main" id="{6A3B0F2D-FC8C-B605-9882-D425088AFD3A}"/>
              </a:ext>
            </a:extLst>
          </p:cNvPr>
          <p:cNvSpPr/>
          <p:nvPr/>
        </p:nvSpPr>
        <p:spPr>
          <a:xfrm>
            <a:off x="4272346" y="126155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12" name="Connecteur droit 1311">
            <a:extLst>
              <a:ext uri="{FF2B5EF4-FFF2-40B4-BE49-F238E27FC236}">
                <a16:creationId xmlns:a16="http://schemas.microsoft.com/office/drawing/2014/main" id="{2034FE23-21BE-BB8C-53CA-F0FDE3D642CD}"/>
              </a:ext>
            </a:extLst>
          </p:cNvPr>
          <p:cNvCxnSpPr>
            <a:cxnSpLocks/>
          </p:cNvCxnSpPr>
          <p:nvPr/>
        </p:nvCxnSpPr>
        <p:spPr>
          <a:xfrm flipV="1">
            <a:off x="4380346" y="126155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0" name="Rectangle 1319">
            <a:extLst>
              <a:ext uri="{FF2B5EF4-FFF2-40B4-BE49-F238E27FC236}">
                <a16:creationId xmlns:a16="http://schemas.microsoft.com/office/drawing/2014/main" id="{1A1EB866-1FF5-4A6E-C55F-EB8533DF5EC8}"/>
              </a:ext>
            </a:extLst>
          </p:cNvPr>
          <p:cNvSpPr/>
          <p:nvPr/>
        </p:nvSpPr>
        <p:spPr>
          <a:xfrm>
            <a:off x="8142564" y="260777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25" name="Connecteur droit 1324">
            <a:extLst>
              <a:ext uri="{FF2B5EF4-FFF2-40B4-BE49-F238E27FC236}">
                <a16:creationId xmlns:a16="http://schemas.microsoft.com/office/drawing/2014/main" id="{7A54BFFB-CB29-E3BB-52CD-8998B19D9C49}"/>
              </a:ext>
            </a:extLst>
          </p:cNvPr>
          <p:cNvCxnSpPr>
            <a:cxnSpLocks/>
          </p:cNvCxnSpPr>
          <p:nvPr/>
        </p:nvCxnSpPr>
        <p:spPr>
          <a:xfrm flipV="1">
            <a:off x="8250564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8" name="Rectangle 1407">
            <a:extLst>
              <a:ext uri="{FF2B5EF4-FFF2-40B4-BE49-F238E27FC236}">
                <a16:creationId xmlns:a16="http://schemas.microsoft.com/office/drawing/2014/main" id="{567313A9-39F3-C154-E6A6-53E77FC9DF5D}"/>
              </a:ext>
            </a:extLst>
          </p:cNvPr>
          <p:cNvSpPr/>
          <p:nvPr/>
        </p:nvSpPr>
        <p:spPr>
          <a:xfrm>
            <a:off x="4587406" y="2072259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09" name="Connecteur droit 1408">
            <a:extLst>
              <a:ext uri="{FF2B5EF4-FFF2-40B4-BE49-F238E27FC236}">
                <a16:creationId xmlns:a16="http://schemas.microsoft.com/office/drawing/2014/main" id="{1DC8FC22-E773-C7F4-325C-D525EA2FACB3}"/>
              </a:ext>
            </a:extLst>
          </p:cNvPr>
          <p:cNvCxnSpPr>
            <a:cxnSpLocks/>
          </p:cNvCxnSpPr>
          <p:nvPr/>
        </p:nvCxnSpPr>
        <p:spPr>
          <a:xfrm>
            <a:off x="4587406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0" name="Connecteur droit 1409">
            <a:extLst>
              <a:ext uri="{FF2B5EF4-FFF2-40B4-BE49-F238E27FC236}">
                <a16:creationId xmlns:a16="http://schemas.microsoft.com/office/drawing/2014/main" id="{305532AE-8C55-99E3-50BC-55E47D598B7B}"/>
              </a:ext>
            </a:extLst>
          </p:cNvPr>
          <p:cNvCxnSpPr>
            <a:cxnSpLocks/>
          </p:cNvCxnSpPr>
          <p:nvPr/>
        </p:nvCxnSpPr>
        <p:spPr>
          <a:xfrm flipV="1">
            <a:off x="4695406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5" name="Rectangle 1414">
            <a:extLst>
              <a:ext uri="{FF2B5EF4-FFF2-40B4-BE49-F238E27FC236}">
                <a16:creationId xmlns:a16="http://schemas.microsoft.com/office/drawing/2014/main" id="{D2967D29-C83A-BC83-CF6F-03F920CC41B9}"/>
              </a:ext>
            </a:extLst>
          </p:cNvPr>
          <p:cNvSpPr/>
          <p:nvPr/>
        </p:nvSpPr>
        <p:spPr>
          <a:xfrm>
            <a:off x="7018134" y="996562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17" name="Connecteur droit 1416">
            <a:extLst>
              <a:ext uri="{FF2B5EF4-FFF2-40B4-BE49-F238E27FC236}">
                <a16:creationId xmlns:a16="http://schemas.microsoft.com/office/drawing/2014/main" id="{614DFA8F-B937-03C6-0A25-36673629815A}"/>
              </a:ext>
            </a:extLst>
          </p:cNvPr>
          <p:cNvCxnSpPr>
            <a:cxnSpLocks/>
          </p:cNvCxnSpPr>
          <p:nvPr/>
        </p:nvCxnSpPr>
        <p:spPr>
          <a:xfrm flipV="1">
            <a:off x="7126134" y="996562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2" name="Rectangle 1421">
            <a:extLst>
              <a:ext uri="{FF2B5EF4-FFF2-40B4-BE49-F238E27FC236}">
                <a16:creationId xmlns:a16="http://schemas.microsoft.com/office/drawing/2014/main" id="{F633FF35-C2D9-772E-BEA0-F2457FC5A733}"/>
              </a:ext>
            </a:extLst>
          </p:cNvPr>
          <p:cNvSpPr/>
          <p:nvPr/>
        </p:nvSpPr>
        <p:spPr>
          <a:xfrm>
            <a:off x="7018952" y="2072259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29" name="Rectangle 1428">
            <a:extLst>
              <a:ext uri="{FF2B5EF4-FFF2-40B4-BE49-F238E27FC236}">
                <a16:creationId xmlns:a16="http://schemas.microsoft.com/office/drawing/2014/main" id="{76EF1AAD-D529-FA8E-5098-6138FD3F3184}"/>
              </a:ext>
            </a:extLst>
          </p:cNvPr>
          <p:cNvSpPr/>
          <p:nvPr/>
        </p:nvSpPr>
        <p:spPr>
          <a:xfrm>
            <a:off x="7017668" y="260777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36" name="Rectangle 1435">
            <a:extLst>
              <a:ext uri="{FF2B5EF4-FFF2-40B4-BE49-F238E27FC236}">
                <a16:creationId xmlns:a16="http://schemas.microsoft.com/office/drawing/2014/main" id="{36D77FBC-68F5-A3BC-AA83-F6F3B998FEF4}"/>
              </a:ext>
            </a:extLst>
          </p:cNvPr>
          <p:cNvSpPr/>
          <p:nvPr/>
        </p:nvSpPr>
        <p:spPr>
          <a:xfrm>
            <a:off x="9307241" y="2607777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37" name="Connecteur droit 1436">
            <a:extLst>
              <a:ext uri="{FF2B5EF4-FFF2-40B4-BE49-F238E27FC236}">
                <a16:creationId xmlns:a16="http://schemas.microsoft.com/office/drawing/2014/main" id="{4643632B-B754-38C1-C850-BCB6448ECD5F}"/>
              </a:ext>
            </a:extLst>
          </p:cNvPr>
          <p:cNvCxnSpPr>
            <a:cxnSpLocks/>
          </p:cNvCxnSpPr>
          <p:nvPr/>
        </p:nvCxnSpPr>
        <p:spPr>
          <a:xfrm>
            <a:off x="9307241" y="2715777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8" name="Connecteur droit 1437">
            <a:extLst>
              <a:ext uri="{FF2B5EF4-FFF2-40B4-BE49-F238E27FC236}">
                <a16:creationId xmlns:a16="http://schemas.microsoft.com/office/drawing/2014/main" id="{C6373E64-4FA5-96AD-8C2E-EC5D8D1EFFE5}"/>
              </a:ext>
            </a:extLst>
          </p:cNvPr>
          <p:cNvCxnSpPr>
            <a:cxnSpLocks/>
          </p:cNvCxnSpPr>
          <p:nvPr/>
        </p:nvCxnSpPr>
        <p:spPr>
          <a:xfrm flipV="1">
            <a:off x="9415241" y="2607777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3" name="Rectangle 1442">
            <a:extLst>
              <a:ext uri="{FF2B5EF4-FFF2-40B4-BE49-F238E27FC236}">
                <a16:creationId xmlns:a16="http://schemas.microsoft.com/office/drawing/2014/main" id="{9F914733-46CA-047E-DD65-DB702FED4E4D}"/>
              </a:ext>
            </a:extLst>
          </p:cNvPr>
          <p:cNvSpPr/>
          <p:nvPr/>
        </p:nvSpPr>
        <p:spPr>
          <a:xfrm>
            <a:off x="9307241" y="2072259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44" name="Connecteur droit 1443">
            <a:extLst>
              <a:ext uri="{FF2B5EF4-FFF2-40B4-BE49-F238E27FC236}">
                <a16:creationId xmlns:a16="http://schemas.microsoft.com/office/drawing/2014/main" id="{2601F314-6DEA-E748-A524-D59CC476BFCB}"/>
              </a:ext>
            </a:extLst>
          </p:cNvPr>
          <p:cNvCxnSpPr>
            <a:cxnSpLocks/>
          </p:cNvCxnSpPr>
          <p:nvPr/>
        </p:nvCxnSpPr>
        <p:spPr>
          <a:xfrm>
            <a:off x="9307241" y="2180259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5" name="Connecteur droit 1444">
            <a:extLst>
              <a:ext uri="{FF2B5EF4-FFF2-40B4-BE49-F238E27FC236}">
                <a16:creationId xmlns:a16="http://schemas.microsoft.com/office/drawing/2014/main" id="{5A1E4645-FA5E-4B29-239A-00FB274EE54A}"/>
              </a:ext>
            </a:extLst>
          </p:cNvPr>
          <p:cNvCxnSpPr>
            <a:cxnSpLocks/>
          </p:cNvCxnSpPr>
          <p:nvPr/>
        </p:nvCxnSpPr>
        <p:spPr>
          <a:xfrm flipV="1">
            <a:off x="9415241" y="2072259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0" name="Rectangle 1449">
            <a:extLst>
              <a:ext uri="{FF2B5EF4-FFF2-40B4-BE49-F238E27FC236}">
                <a16:creationId xmlns:a16="http://schemas.microsoft.com/office/drawing/2014/main" id="{A5C6745F-8FC3-5384-D4C7-8CA77A0C52EC}"/>
              </a:ext>
            </a:extLst>
          </p:cNvPr>
          <p:cNvSpPr/>
          <p:nvPr/>
        </p:nvSpPr>
        <p:spPr>
          <a:xfrm>
            <a:off x="9307241" y="996562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57" name="Rectangle 1456">
            <a:extLst>
              <a:ext uri="{FF2B5EF4-FFF2-40B4-BE49-F238E27FC236}">
                <a16:creationId xmlns:a16="http://schemas.microsoft.com/office/drawing/2014/main" id="{07D9164C-F3A0-45DE-E489-23F60D3B1931}"/>
              </a:ext>
            </a:extLst>
          </p:cNvPr>
          <p:cNvSpPr/>
          <p:nvPr/>
        </p:nvSpPr>
        <p:spPr>
          <a:xfrm>
            <a:off x="8133077" y="996562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66" name="Rectangle 1465">
            <a:extLst>
              <a:ext uri="{FF2B5EF4-FFF2-40B4-BE49-F238E27FC236}">
                <a16:creationId xmlns:a16="http://schemas.microsoft.com/office/drawing/2014/main" id="{EB906779-3FB1-E0B5-2AE9-210699E23294}"/>
              </a:ext>
            </a:extLst>
          </p:cNvPr>
          <p:cNvSpPr/>
          <p:nvPr/>
        </p:nvSpPr>
        <p:spPr>
          <a:xfrm>
            <a:off x="5063737" y="743248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67" name="Connecteur droit 1466">
            <a:extLst>
              <a:ext uri="{FF2B5EF4-FFF2-40B4-BE49-F238E27FC236}">
                <a16:creationId xmlns:a16="http://schemas.microsoft.com/office/drawing/2014/main" id="{0F06B098-21D6-AABA-8A96-4858345F4B69}"/>
              </a:ext>
            </a:extLst>
          </p:cNvPr>
          <p:cNvCxnSpPr>
            <a:cxnSpLocks/>
            <a:stCxn id="1466" idx="1"/>
            <a:endCxn id="1466" idx="3"/>
          </p:cNvCxnSpPr>
          <p:nvPr/>
        </p:nvCxnSpPr>
        <p:spPr>
          <a:xfrm>
            <a:off x="5063737" y="851248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8" name="Connecteur droit 1467">
            <a:extLst>
              <a:ext uri="{FF2B5EF4-FFF2-40B4-BE49-F238E27FC236}">
                <a16:creationId xmlns:a16="http://schemas.microsoft.com/office/drawing/2014/main" id="{3D0D271B-28DF-95AC-1833-CA9542F2B6EA}"/>
              </a:ext>
            </a:extLst>
          </p:cNvPr>
          <p:cNvCxnSpPr>
            <a:cxnSpLocks/>
            <a:stCxn id="1466" idx="2"/>
            <a:endCxn id="1466" idx="0"/>
          </p:cNvCxnSpPr>
          <p:nvPr/>
        </p:nvCxnSpPr>
        <p:spPr>
          <a:xfrm flipV="1">
            <a:off x="5171737" y="743248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4" name="Rectangle 1473">
            <a:extLst>
              <a:ext uri="{FF2B5EF4-FFF2-40B4-BE49-F238E27FC236}">
                <a16:creationId xmlns:a16="http://schemas.microsoft.com/office/drawing/2014/main" id="{A2D00789-DE52-0FD6-A579-CBDDA2376512}"/>
              </a:ext>
            </a:extLst>
          </p:cNvPr>
          <p:cNvSpPr/>
          <p:nvPr/>
        </p:nvSpPr>
        <p:spPr>
          <a:xfrm>
            <a:off x="6403587" y="743248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75" name="Connecteur droit 1474">
            <a:extLst>
              <a:ext uri="{FF2B5EF4-FFF2-40B4-BE49-F238E27FC236}">
                <a16:creationId xmlns:a16="http://schemas.microsoft.com/office/drawing/2014/main" id="{57F2F8AB-F1B2-FCA2-5E97-1ABB426E3FE7}"/>
              </a:ext>
            </a:extLst>
          </p:cNvPr>
          <p:cNvCxnSpPr>
            <a:cxnSpLocks/>
            <a:stCxn id="1474" idx="1"/>
            <a:endCxn id="1474" idx="3"/>
          </p:cNvCxnSpPr>
          <p:nvPr/>
        </p:nvCxnSpPr>
        <p:spPr>
          <a:xfrm>
            <a:off x="6403587" y="851248"/>
            <a:ext cx="216000" cy="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6" name="Connecteur droit 1475">
            <a:extLst>
              <a:ext uri="{FF2B5EF4-FFF2-40B4-BE49-F238E27FC236}">
                <a16:creationId xmlns:a16="http://schemas.microsoft.com/office/drawing/2014/main" id="{333C05D3-B57B-240F-D380-0ED4DCF05F73}"/>
              </a:ext>
            </a:extLst>
          </p:cNvPr>
          <p:cNvCxnSpPr>
            <a:cxnSpLocks/>
            <a:stCxn id="1474" idx="2"/>
            <a:endCxn id="1474" idx="0"/>
          </p:cNvCxnSpPr>
          <p:nvPr/>
        </p:nvCxnSpPr>
        <p:spPr>
          <a:xfrm flipV="1">
            <a:off x="6511587" y="743248"/>
            <a:ext cx="0" cy="216000"/>
          </a:xfrm>
          <a:prstGeom prst="line">
            <a:avLst/>
          </a:prstGeom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8" name="Rectangle 1487">
            <a:extLst>
              <a:ext uri="{FF2B5EF4-FFF2-40B4-BE49-F238E27FC236}">
                <a16:creationId xmlns:a16="http://schemas.microsoft.com/office/drawing/2014/main" id="{6477C244-0ADB-22A5-EE6C-4BBB9B12F9CD}"/>
              </a:ext>
            </a:extLst>
          </p:cNvPr>
          <p:cNvSpPr/>
          <p:nvPr/>
        </p:nvSpPr>
        <p:spPr>
          <a:xfrm>
            <a:off x="2856411" y="259606"/>
            <a:ext cx="7726381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511" name="ZoneTexte 1510">
            <a:extLst>
              <a:ext uri="{FF2B5EF4-FFF2-40B4-BE49-F238E27FC236}">
                <a16:creationId xmlns:a16="http://schemas.microsoft.com/office/drawing/2014/main" id="{32940CF6-B233-F5D9-C0C2-B8648AFC59D7}"/>
              </a:ext>
            </a:extLst>
          </p:cNvPr>
          <p:cNvSpPr txBox="1"/>
          <p:nvPr/>
        </p:nvSpPr>
        <p:spPr>
          <a:xfrm>
            <a:off x="3787964" y="49601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12" name="ZoneTexte 1511">
            <a:extLst>
              <a:ext uri="{FF2B5EF4-FFF2-40B4-BE49-F238E27FC236}">
                <a16:creationId xmlns:a16="http://schemas.microsoft.com/office/drawing/2014/main" id="{63C828C1-F2C8-EC78-2B1E-42C12622D88C}"/>
              </a:ext>
            </a:extLst>
          </p:cNvPr>
          <p:cNvSpPr txBox="1"/>
          <p:nvPr/>
        </p:nvSpPr>
        <p:spPr>
          <a:xfrm>
            <a:off x="4186735" y="50681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13" name="ZoneTexte 1512">
            <a:extLst>
              <a:ext uri="{FF2B5EF4-FFF2-40B4-BE49-F238E27FC236}">
                <a16:creationId xmlns:a16="http://schemas.microsoft.com/office/drawing/2014/main" id="{E62A5F18-CD78-F0ED-86CA-03F7BBAC537A}"/>
              </a:ext>
            </a:extLst>
          </p:cNvPr>
          <p:cNvSpPr txBox="1"/>
          <p:nvPr/>
        </p:nvSpPr>
        <p:spPr>
          <a:xfrm>
            <a:off x="3803884" y="1030551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14" name="ZoneTexte 1513">
            <a:extLst>
              <a:ext uri="{FF2B5EF4-FFF2-40B4-BE49-F238E27FC236}">
                <a16:creationId xmlns:a16="http://schemas.microsoft.com/office/drawing/2014/main" id="{10289302-194B-373D-1DAF-A3B726FE5A99}"/>
              </a:ext>
            </a:extLst>
          </p:cNvPr>
          <p:cNvSpPr txBox="1"/>
          <p:nvPr/>
        </p:nvSpPr>
        <p:spPr>
          <a:xfrm>
            <a:off x="4202655" y="1041356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15" name="ZoneTexte 1514">
            <a:extLst>
              <a:ext uri="{FF2B5EF4-FFF2-40B4-BE49-F238E27FC236}">
                <a16:creationId xmlns:a16="http://schemas.microsoft.com/office/drawing/2014/main" id="{3A785A6F-389D-8762-CC61-B34FF83584AA}"/>
              </a:ext>
            </a:extLst>
          </p:cNvPr>
          <p:cNvSpPr txBox="1"/>
          <p:nvPr/>
        </p:nvSpPr>
        <p:spPr>
          <a:xfrm>
            <a:off x="7434190" y="511933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16" name="ZoneTexte 1515">
            <a:extLst>
              <a:ext uri="{FF2B5EF4-FFF2-40B4-BE49-F238E27FC236}">
                <a16:creationId xmlns:a16="http://schemas.microsoft.com/office/drawing/2014/main" id="{2ACC15A9-480E-E56D-B4C9-A229BE82A316}"/>
              </a:ext>
            </a:extLst>
          </p:cNvPr>
          <p:cNvSpPr txBox="1"/>
          <p:nvPr/>
        </p:nvSpPr>
        <p:spPr>
          <a:xfrm>
            <a:off x="7450112" y="104647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17" name="ZoneTexte 1516">
            <a:extLst>
              <a:ext uri="{FF2B5EF4-FFF2-40B4-BE49-F238E27FC236}">
                <a16:creationId xmlns:a16="http://schemas.microsoft.com/office/drawing/2014/main" id="{A97A0321-8281-A3C0-7328-4508A03777EB}"/>
              </a:ext>
            </a:extLst>
          </p:cNvPr>
          <p:cNvSpPr txBox="1"/>
          <p:nvPr/>
        </p:nvSpPr>
        <p:spPr>
          <a:xfrm>
            <a:off x="7463760" y="1606028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18" name="ZoneTexte 1517">
            <a:extLst>
              <a:ext uri="{FF2B5EF4-FFF2-40B4-BE49-F238E27FC236}">
                <a16:creationId xmlns:a16="http://schemas.microsoft.com/office/drawing/2014/main" id="{9811A28A-8192-9472-9BDA-1B57241DFA12}"/>
              </a:ext>
            </a:extLst>
          </p:cNvPr>
          <p:cNvSpPr txBox="1"/>
          <p:nvPr/>
        </p:nvSpPr>
        <p:spPr>
          <a:xfrm>
            <a:off x="7436464" y="211099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19" name="ZoneTexte 1518">
            <a:extLst>
              <a:ext uri="{FF2B5EF4-FFF2-40B4-BE49-F238E27FC236}">
                <a16:creationId xmlns:a16="http://schemas.microsoft.com/office/drawing/2014/main" id="{A60CF3EC-39CA-AB30-2777-310B2FC0B428}"/>
              </a:ext>
            </a:extLst>
          </p:cNvPr>
          <p:cNvSpPr txBox="1"/>
          <p:nvPr/>
        </p:nvSpPr>
        <p:spPr>
          <a:xfrm>
            <a:off x="8705706" y="208370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20" name="ZoneTexte 1519">
            <a:extLst>
              <a:ext uri="{FF2B5EF4-FFF2-40B4-BE49-F238E27FC236}">
                <a16:creationId xmlns:a16="http://schemas.microsoft.com/office/drawing/2014/main" id="{B8EBE5C8-5C3B-4237-9CE0-0D0FCE3A0123}"/>
              </a:ext>
            </a:extLst>
          </p:cNvPr>
          <p:cNvSpPr txBox="1"/>
          <p:nvPr/>
        </p:nvSpPr>
        <p:spPr>
          <a:xfrm>
            <a:off x="8746650" y="2643258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21" name="ZoneTexte 1520">
            <a:extLst>
              <a:ext uri="{FF2B5EF4-FFF2-40B4-BE49-F238E27FC236}">
                <a16:creationId xmlns:a16="http://schemas.microsoft.com/office/drawing/2014/main" id="{C4446452-01CD-94BE-7576-E472EC3D5DFE}"/>
              </a:ext>
            </a:extLst>
          </p:cNvPr>
          <p:cNvSpPr txBox="1"/>
          <p:nvPr/>
        </p:nvSpPr>
        <p:spPr>
          <a:xfrm>
            <a:off x="4955556" y="49772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22" name="ZoneTexte 1521">
            <a:extLst>
              <a:ext uri="{FF2B5EF4-FFF2-40B4-BE49-F238E27FC236}">
                <a16:creationId xmlns:a16="http://schemas.microsoft.com/office/drawing/2014/main" id="{EF0AB49C-5340-C7EE-3482-A53A3430FF27}"/>
              </a:ext>
            </a:extLst>
          </p:cNvPr>
          <p:cNvSpPr txBox="1"/>
          <p:nvPr/>
        </p:nvSpPr>
        <p:spPr>
          <a:xfrm>
            <a:off x="6279389" y="49772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23" name="ZoneTexte 1522">
            <a:extLst>
              <a:ext uri="{FF2B5EF4-FFF2-40B4-BE49-F238E27FC236}">
                <a16:creationId xmlns:a16="http://schemas.microsoft.com/office/drawing/2014/main" id="{CE267309-66B7-51A5-9AA9-D2E0FE285E46}"/>
              </a:ext>
            </a:extLst>
          </p:cNvPr>
          <p:cNvSpPr txBox="1"/>
          <p:nvPr/>
        </p:nvSpPr>
        <p:spPr>
          <a:xfrm>
            <a:off x="6920834" y="784323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24" name="ZoneTexte 1523">
            <a:extLst>
              <a:ext uri="{FF2B5EF4-FFF2-40B4-BE49-F238E27FC236}">
                <a16:creationId xmlns:a16="http://schemas.microsoft.com/office/drawing/2014/main" id="{47135781-23FE-C340-8FC1-4E9635B424A2}"/>
              </a:ext>
            </a:extLst>
          </p:cNvPr>
          <p:cNvSpPr txBox="1"/>
          <p:nvPr/>
        </p:nvSpPr>
        <p:spPr>
          <a:xfrm>
            <a:off x="6907187" y="187614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25" name="ZoneTexte 1524">
            <a:extLst>
              <a:ext uri="{FF2B5EF4-FFF2-40B4-BE49-F238E27FC236}">
                <a16:creationId xmlns:a16="http://schemas.microsoft.com/office/drawing/2014/main" id="{D2F687D5-F026-C6FF-66D8-439D668CA721}"/>
              </a:ext>
            </a:extLst>
          </p:cNvPr>
          <p:cNvSpPr txBox="1"/>
          <p:nvPr/>
        </p:nvSpPr>
        <p:spPr>
          <a:xfrm>
            <a:off x="6907186" y="239475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26" name="ZoneTexte 1525">
            <a:extLst>
              <a:ext uri="{FF2B5EF4-FFF2-40B4-BE49-F238E27FC236}">
                <a16:creationId xmlns:a16="http://schemas.microsoft.com/office/drawing/2014/main" id="{813C752A-BD40-D1D9-7F37-36178F868E5C}"/>
              </a:ext>
            </a:extLst>
          </p:cNvPr>
          <p:cNvSpPr txBox="1"/>
          <p:nvPr/>
        </p:nvSpPr>
        <p:spPr>
          <a:xfrm>
            <a:off x="8026303" y="784323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27" name="ZoneTexte 1526">
            <a:extLst>
              <a:ext uri="{FF2B5EF4-FFF2-40B4-BE49-F238E27FC236}">
                <a16:creationId xmlns:a16="http://schemas.microsoft.com/office/drawing/2014/main" id="{3DB6C58A-55A2-9EE0-649B-0881A847135F}"/>
              </a:ext>
            </a:extLst>
          </p:cNvPr>
          <p:cNvSpPr txBox="1"/>
          <p:nvPr/>
        </p:nvSpPr>
        <p:spPr>
          <a:xfrm>
            <a:off x="9200010" y="757028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28" name="ZoneTexte 1527">
            <a:extLst>
              <a:ext uri="{FF2B5EF4-FFF2-40B4-BE49-F238E27FC236}">
                <a16:creationId xmlns:a16="http://schemas.microsoft.com/office/drawing/2014/main" id="{D6DF6989-7CE8-F78F-EEAF-5A40FC6216EA}"/>
              </a:ext>
            </a:extLst>
          </p:cNvPr>
          <p:cNvSpPr txBox="1"/>
          <p:nvPr/>
        </p:nvSpPr>
        <p:spPr>
          <a:xfrm>
            <a:off x="9186363" y="1862497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29" name="ZoneTexte 1528">
            <a:extLst>
              <a:ext uri="{FF2B5EF4-FFF2-40B4-BE49-F238E27FC236}">
                <a16:creationId xmlns:a16="http://schemas.microsoft.com/office/drawing/2014/main" id="{97B020B1-703E-7FA2-3545-514D3B5986BA}"/>
              </a:ext>
            </a:extLst>
          </p:cNvPr>
          <p:cNvSpPr txBox="1"/>
          <p:nvPr/>
        </p:nvSpPr>
        <p:spPr>
          <a:xfrm>
            <a:off x="9200010" y="2394758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30" name="ZoneTexte 1529">
            <a:extLst>
              <a:ext uri="{FF2B5EF4-FFF2-40B4-BE49-F238E27FC236}">
                <a16:creationId xmlns:a16="http://schemas.microsoft.com/office/drawing/2014/main" id="{87C4E9D0-2B98-F416-51B0-62AD716EB21E}"/>
              </a:ext>
            </a:extLst>
          </p:cNvPr>
          <p:cNvSpPr txBox="1"/>
          <p:nvPr/>
        </p:nvSpPr>
        <p:spPr>
          <a:xfrm>
            <a:off x="8053598" y="2408407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32" name="ZoneTexte 1531">
            <a:extLst>
              <a:ext uri="{FF2B5EF4-FFF2-40B4-BE49-F238E27FC236}">
                <a16:creationId xmlns:a16="http://schemas.microsoft.com/office/drawing/2014/main" id="{C4894634-E41C-0759-4315-2537D6C8C5F2}"/>
              </a:ext>
            </a:extLst>
          </p:cNvPr>
          <p:cNvSpPr txBox="1"/>
          <p:nvPr/>
        </p:nvSpPr>
        <p:spPr>
          <a:xfrm>
            <a:off x="4936651" y="156281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33" name="ZoneTexte 1532">
            <a:extLst>
              <a:ext uri="{FF2B5EF4-FFF2-40B4-BE49-F238E27FC236}">
                <a16:creationId xmlns:a16="http://schemas.microsoft.com/office/drawing/2014/main" id="{1CBF6E61-BB01-8287-7560-16820D697688}"/>
              </a:ext>
            </a:extLst>
          </p:cNvPr>
          <p:cNvSpPr txBox="1"/>
          <p:nvPr/>
        </p:nvSpPr>
        <p:spPr>
          <a:xfrm>
            <a:off x="4950298" y="212236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1534" name="ZoneTexte 1533">
            <a:extLst>
              <a:ext uri="{FF2B5EF4-FFF2-40B4-BE49-F238E27FC236}">
                <a16:creationId xmlns:a16="http://schemas.microsoft.com/office/drawing/2014/main" id="{4E7ACCC3-F727-B546-2360-DD3B6501D61B}"/>
              </a:ext>
            </a:extLst>
          </p:cNvPr>
          <p:cNvSpPr txBox="1"/>
          <p:nvPr/>
        </p:nvSpPr>
        <p:spPr>
          <a:xfrm>
            <a:off x="4489260" y="1832922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6mm</a:t>
            </a:r>
          </a:p>
        </p:txBody>
      </p:sp>
      <p:sp>
        <p:nvSpPr>
          <p:cNvPr id="1536" name="ZoneTexte 1535">
            <a:extLst>
              <a:ext uri="{FF2B5EF4-FFF2-40B4-BE49-F238E27FC236}">
                <a16:creationId xmlns:a16="http://schemas.microsoft.com/office/drawing/2014/main" id="{4398C24E-F514-8877-D4BA-B03ED5F74F83}"/>
              </a:ext>
            </a:extLst>
          </p:cNvPr>
          <p:cNvSpPr txBox="1"/>
          <p:nvPr/>
        </p:nvSpPr>
        <p:spPr>
          <a:xfrm>
            <a:off x="3923552" y="328427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12mm</a:t>
            </a:r>
          </a:p>
        </p:txBody>
      </p:sp>
      <p:sp>
        <p:nvSpPr>
          <p:cNvPr id="1537" name="ZoneTexte 1536">
            <a:extLst>
              <a:ext uri="{FF2B5EF4-FFF2-40B4-BE49-F238E27FC236}">
                <a16:creationId xmlns:a16="http://schemas.microsoft.com/office/drawing/2014/main" id="{1D71826A-9FBA-D1F3-8FA4-215D8EFFAD4F}"/>
              </a:ext>
            </a:extLst>
          </p:cNvPr>
          <p:cNvSpPr txBox="1"/>
          <p:nvPr/>
        </p:nvSpPr>
        <p:spPr>
          <a:xfrm>
            <a:off x="5618150" y="328427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12mm</a:t>
            </a:r>
          </a:p>
        </p:txBody>
      </p:sp>
      <p:sp>
        <p:nvSpPr>
          <p:cNvPr id="1538" name="ZoneTexte 1537">
            <a:extLst>
              <a:ext uri="{FF2B5EF4-FFF2-40B4-BE49-F238E27FC236}">
                <a16:creationId xmlns:a16="http://schemas.microsoft.com/office/drawing/2014/main" id="{EE99233B-D737-6925-EEA9-B2C48DB9CF74}"/>
              </a:ext>
            </a:extLst>
          </p:cNvPr>
          <p:cNvSpPr txBox="1"/>
          <p:nvPr/>
        </p:nvSpPr>
        <p:spPr>
          <a:xfrm>
            <a:off x="4801559" y="328427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12mm</a:t>
            </a:r>
          </a:p>
        </p:txBody>
      </p:sp>
      <p:sp>
        <p:nvSpPr>
          <p:cNvPr id="1539" name="ZoneTexte 1538">
            <a:extLst>
              <a:ext uri="{FF2B5EF4-FFF2-40B4-BE49-F238E27FC236}">
                <a16:creationId xmlns:a16="http://schemas.microsoft.com/office/drawing/2014/main" id="{8224E08F-7DD3-ACB2-44A4-3A8EACAAC96A}"/>
              </a:ext>
            </a:extLst>
          </p:cNvPr>
          <p:cNvSpPr txBox="1"/>
          <p:nvPr/>
        </p:nvSpPr>
        <p:spPr>
          <a:xfrm>
            <a:off x="3925824" y="394164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12mm</a:t>
            </a:r>
          </a:p>
        </p:txBody>
      </p:sp>
      <p:sp>
        <p:nvSpPr>
          <p:cNvPr id="1540" name="ZoneTexte 1539">
            <a:extLst>
              <a:ext uri="{FF2B5EF4-FFF2-40B4-BE49-F238E27FC236}">
                <a16:creationId xmlns:a16="http://schemas.microsoft.com/office/drawing/2014/main" id="{88B50191-347B-DA79-986E-29628AC8A8B8}"/>
              </a:ext>
            </a:extLst>
          </p:cNvPr>
          <p:cNvSpPr txBox="1"/>
          <p:nvPr/>
        </p:nvSpPr>
        <p:spPr>
          <a:xfrm>
            <a:off x="5620422" y="394164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12mm</a:t>
            </a:r>
          </a:p>
        </p:txBody>
      </p:sp>
      <p:sp>
        <p:nvSpPr>
          <p:cNvPr id="1541" name="ZoneTexte 1540">
            <a:extLst>
              <a:ext uri="{FF2B5EF4-FFF2-40B4-BE49-F238E27FC236}">
                <a16:creationId xmlns:a16="http://schemas.microsoft.com/office/drawing/2014/main" id="{B03AECB0-40C2-1EBF-1F79-E2EEF2DE64D0}"/>
              </a:ext>
            </a:extLst>
          </p:cNvPr>
          <p:cNvSpPr txBox="1"/>
          <p:nvPr/>
        </p:nvSpPr>
        <p:spPr>
          <a:xfrm>
            <a:off x="4803831" y="394164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12mm</a:t>
            </a:r>
          </a:p>
        </p:txBody>
      </p:sp>
      <p:sp>
        <p:nvSpPr>
          <p:cNvPr id="1543" name="ZoneTexte 1542">
            <a:extLst>
              <a:ext uri="{FF2B5EF4-FFF2-40B4-BE49-F238E27FC236}">
                <a16:creationId xmlns:a16="http://schemas.microsoft.com/office/drawing/2014/main" id="{1E3E0523-9C81-991E-CCDF-F76177A42AB7}"/>
              </a:ext>
            </a:extLst>
          </p:cNvPr>
          <p:cNvSpPr txBox="1"/>
          <p:nvPr/>
        </p:nvSpPr>
        <p:spPr>
          <a:xfrm>
            <a:off x="3117029" y="546748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16mm</a:t>
            </a:r>
          </a:p>
        </p:txBody>
      </p:sp>
      <p:sp>
        <p:nvSpPr>
          <p:cNvPr id="1680" name="ZoneTexte 1679">
            <a:extLst>
              <a:ext uri="{FF2B5EF4-FFF2-40B4-BE49-F238E27FC236}">
                <a16:creationId xmlns:a16="http://schemas.microsoft.com/office/drawing/2014/main" id="{1D0617F7-C2E1-DE2D-641F-ACDF043CDF75}"/>
              </a:ext>
            </a:extLst>
          </p:cNvPr>
          <p:cNvSpPr txBox="1"/>
          <p:nvPr/>
        </p:nvSpPr>
        <p:spPr>
          <a:xfrm>
            <a:off x="7133311" y="4052730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/>
              <a:t>38mm</a:t>
            </a:r>
          </a:p>
        </p:txBody>
      </p:sp>
      <p:sp>
        <p:nvSpPr>
          <p:cNvPr id="1681" name="ZoneTexte 1680">
            <a:extLst>
              <a:ext uri="{FF2B5EF4-FFF2-40B4-BE49-F238E27FC236}">
                <a16:creationId xmlns:a16="http://schemas.microsoft.com/office/drawing/2014/main" id="{8ACF46EB-5D8B-E792-8479-F9D7AC5CFB7B}"/>
              </a:ext>
            </a:extLst>
          </p:cNvPr>
          <p:cNvSpPr txBox="1"/>
          <p:nvPr/>
        </p:nvSpPr>
        <p:spPr>
          <a:xfrm>
            <a:off x="6782564" y="3499995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/>
              <a:t>4mm</a:t>
            </a:r>
          </a:p>
        </p:txBody>
      </p:sp>
      <p:sp>
        <p:nvSpPr>
          <p:cNvPr id="1682" name="ZoneTexte 1681">
            <a:extLst>
              <a:ext uri="{FF2B5EF4-FFF2-40B4-BE49-F238E27FC236}">
                <a16:creationId xmlns:a16="http://schemas.microsoft.com/office/drawing/2014/main" id="{4E70C968-1249-9A74-2F79-27F531CBFD03}"/>
              </a:ext>
            </a:extLst>
          </p:cNvPr>
          <p:cNvSpPr txBox="1"/>
          <p:nvPr/>
        </p:nvSpPr>
        <p:spPr>
          <a:xfrm>
            <a:off x="7944780" y="3501320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/>
              <a:t>4mm</a:t>
            </a:r>
          </a:p>
        </p:txBody>
      </p:sp>
      <p:sp>
        <p:nvSpPr>
          <p:cNvPr id="1683" name="ZoneTexte 1682">
            <a:extLst>
              <a:ext uri="{FF2B5EF4-FFF2-40B4-BE49-F238E27FC236}">
                <a16:creationId xmlns:a16="http://schemas.microsoft.com/office/drawing/2014/main" id="{42D48A89-972C-1626-0B5E-96EFA5AEEC1B}"/>
              </a:ext>
            </a:extLst>
          </p:cNvPr>
          <p:cNvSpPr txBox="1"/>
          <p:nvPr/>
        </p:nvSpPr>
        <p:spPr>
          <a:xfrm>
            <a:off x="6823646" y="4932555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/>
              <a:t>4mm</a:t>
            </a:r>
          </a:p>
        </p:txBody>
      </p:sp>
      <p:sp>
        <p:nvSpPr>
          <p:cNvPr id="1684" name="ZoneTexte 1683">
            <a:extLst>
              <a:ext uri="{FF2B5EF4-FFF2-40B4-BE49-F238E27FC236}">
                <a16:creationId xmlns:a16="http://schemas.microsoft.com/office/drawing/2014/main" id="{111DAF35-BFE7-EB6A-1D34-B052CF57AC07}"/>
              </a:ext>
            </a:extLst>
          </p:cNvPr>
          <p:cNvSpPr txBox="1"/>
          <p:nvPr/>
        </p:nvSpPr>
        <p:spPr>
          <a:xfrm>
            <a:off x="8016341" y="4932555"/>
            <a:ext cx="602560" cy="246221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fr-FR" sz="1000" dirty="0"/>
              <a:t>4mm</a:t>
            </a:r>
          </a:p>
        </p:txBody>
      </p:sp>
      <p:cxnSp>
        <p:nvCxnSpPr>
          <p:cNvPr id="1685" name="Connecteur droit 1684">
            <a:extLst>
              <a:ext uri="{FF2B5EF4-FFF2-40B4-BE49-F238E27FC236}">
                <a16:creationId xmlns:a16="http://schemas.microsoft.com/office/drawing/2014/main" id="{3CC3CC96-93C5-D4A9-790A-B0026715A4AE}"/>
              </a:ext>
            </a:extLst>
          </p:cNvPr>
          <p:cNvCxnSpPr>
            <a:cxnSpLocks/>
          </p:cNvCxnSpPr>
          <p:nvPr/>
        </p:nvCxnSpPr>
        <p:spPr>
          <a:xfrm flipH="1">
            <a:off x="6513093" y="4361806"/>
            <a:ext cx="219343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6" name="Connecteur droit 1685">
            <a:extLst>
              <a:ext uri="{FF2B5EF4-FFF2-40B4-BE49-F238E27FC236}">
                <a16:creationId xmlns:a16="http://schemas.microsoft.com/office/drawing/2014/main" id="{F09AB7AB-4AFF-7681-4218-7B07264B9427}"/>
              </a:ext>
            </a:extLst>
          </p:cNvPr>
          <p:cNvCxnSpPr>
            <a:cxnSpLocks/>
          </p:cNvCxnSpPr>
          <p:nvPr/>
        </p:nvCxnSpPr>
        <p:spPr>
          <a:xfrm>
            <a:off x="7598974" y="3466104"/>
            <a:ext cx="3617" cy="1647644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7" name="Ellipse 1686">
            <a:extLst>
              <a:ext uri="{FF2B5EF4-FFF2-40B4-BE49-F238E27FC236}">
                <a16:creationId xmlns:a16="http://schemas.microsoft.com/office/drawing/2014/main" id="{6E932DE6-10E3-792D-0105-B3A79249AAC0}"/>
              </a:ext>
            </a:extLst>
          </p:cNvPr>
          <p:cNvSpPr/>
          <p:nvPr/>
        </p:nvSpPr>
        <p:spPr>
          <a:xfrm>
            <a:off x="6959606" y="3718960"/>
            <a:ext cx="1296000" cy="1296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89" name="Ellipse 1688">
            <a:extLst>
              <a:ext uri="{FF2B5EF4-FFF2-40B4-BE49-F238E27FC236}">
                <a16:creationId xmlns:a16="http://schemas.microsoft.com/office/drawing/2014/main" id="{B7A6EE7F-35AA-E3E6-78B0-501B6F86D919}"/>
              </a:ext>
            </a:extLst>
          </p:cNvPr>
          <p:cNvSpPr/>
          <p:nvPr/>
        </p:nvSpPr>
        <p:spPr>
          <a:xfrm>
            <a:off x="6979081" y="3755623"/>
            <a:ext cx="108000" cy="108000"/>
          </a:xfrm>
          <a:prstGeom prst="ellipse">
            <a:avLst/>
          </a:prstGeom>
          <a:noFill/>
          <a:ln w="31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90" name="Rectangle 1689">
            <a:extLst>
              <a:ext uri="{FF2B5EF4-FFF2-40B4-BE49-F238E27FC236}">
                <a16:creationId xmlns:a16="http://schemas.microsoft.com/office/drawing/2014/main" id="{EA18B53A-0689-9F5D-CCD3-CAC036C589AA}"/>
              </a:ext>
            </a:extLst>
          </p:cNvPr>
          <p:cNvSpPr/>
          <p:nvPr/>
        </p:nvSpPr>
        <p:spPr>
          <a:xfrm>
            <a:off x="6980326" y="3756781"/>
            <a:ext cx="108000" cy="108000"/>
          </a:xfrm>
          <a:prstGeom prst="rect">
            <a:avLst/>
          </a:prstGeom>
          <a:noFill/>
          <a:ln w="31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691" name="Connecteur droit 1690">
            <a:extLst>
              <a:ext uri="{FF2B5EF4-FFF2-40B4-BE49-F238E27FC236}">
                <a16:creationId xmlns:a16="http://schemas.microsoft.com/office/drawing/2014/main" id="{C1A8F2D9-6CC7-64E9-5821-36248CF0F47C}"/>
              </a:ext>
            </a:extLst>
          </p:cNvPr>
          <p:cNvCxnSpPr>
            <a:cxnSpLocks/>
          </p:cNvCxnSpPr>
          <p:nvPr/>
        </p:nvCxnSpPr>
        <p:spPr>
          <a:xfrm>
            <a:off x="6980326" y="3810781"/>
            <a:ext cx="108000" cy="0"/>
          </a:xfrm>
          <a:prstGeom prst="line">
            <a:avLst/>
          </a:prstGeom>
          <a:ln w="31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2" name="Connecteur droit 1691">
            <a:extLst>
              <a:ext uri="{FF2B5EF4-FFF2-40B4-BE49-F238E27FC236}">
                <a16:creationId xmlns:a16="http://schemas.microsoft.com/office/drawing/2014/main" id="{8A833B09-8C79-ECBF-0C6A-0BBA818F7EF6}"/>
              </a:ext>
            </a:extLst>
          </p:cNvPr>
          <p:cNvCxnSpPr>
            <a:cxnSpLocks/>
          </p:cNvCxnSpPr>
          <p:nvPr/>
        </p:nvCxnSpPr>
        <p:spPr>
          <a:xfrm flipV="1">
            <a:off x="7034326" y="3756781"/>
            <a:ext cx="0" cy="108000"/>
          </a:xfrm>
          <a:prstGeom prst="line">
            <a:avLst/>
          </a:prstGeom>
          <a:ln w="31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3" name="Ellipse 1692">
            <a:extLst>
              <a:ext uri="{FF2B5EF4-FFF2-40B4-BE49-F238E27FC236}">
                <a16:creationId xmlns:a16="http://schemas.microsoft.com/office/drawing/2014/main" id="{E91E6B20-0478-3B1A-DAAC-EC48072871E6}"/>
              </a:ext>
            </a:extLst>
          </p:cNvPr>
          <p:cNvSpPr/>
          <p:nvPr/>
        </p:nvSpPr>
        <p:spPr>
          <a:xfrm>
            <a:off x="8121180" y="3755623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94" name="Rectangle 1693">
            <a:extLst>
              <a:ext uri="{FF2B5EF4-FFF2-40B4-BE49-F238E27FC236}">
                <a16:creationId xmlns:a16="http://schemas.microsoft.com/office/drawing/2014/main" id="{FBDBA5C2-59C6-8285-3809-DC1E810C2B93}"/>
              </a:ext>
            </a:extLst>
          </p:cNvPr>
          <p:cNvSpPr/>
          <p:nvPr/>
        </p:nvSpPr>
        <p:spPr>
          <a:xfrm>
            <a:off x="8122425" y="3756781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695" name="Connecteur droit 1694">
            <a:extLst>
              <a:ext uri="{FF2B5EF4-FFF2-40B4-BE49-F238E27FC236}">
                <a16:creationId xmlns:a16="http://schemas.microsoft.com/office/drawing/2014/main" id="{89DB834F-2FCB-26E6-8BB5-E38A4B1011B3}"/>
              </a:ext>
            </a:extLst>
          </p:cNvPr>
          <p:cNvCxnSpPr>
            <a:cxnSpLocks/>
          </p:cNvCxnSpPr>
          <p:nvPr/>
        </p:nvCxnSpPr>
        <p:spPr>
          <a:xfrm>
            <a:off x="8122425" y="3810781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6" name="Connecteur droit 1695">
            <a:extLst>
              <a:ext uri="{FF2B5EF4-FFF2-40B4-BE49-F238E27FC236}">
                <a16:creationId xmlns:a16="http://schemas.microsoft.com/office/drawing/2014/main" id="{1755F995-00DD-7CA5-B44C-0D668CB113DF}"/>
              </a:ext>
            </a:extLst>
          </p:cNvPr>
          <p:cNvCxnSpPr>
            <a:cxnSpLocks/>
          </p:cNvCxnSpPr>
          <p:nvPr/>
        </p:nvCxnSpPr>
        <p:spPr>
          <a:xfrm flipV="1">
            <a:off x="8176425" y="3756781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7" name="Ellipse 1696">
            <a:extLst>
              <a:ext uri="{FF2B5EF4-FFF2-40B4-BE49-F238E27FC236}">
                <a16:creationId xmlns:a16="http://schemas.microsoft.com/office/drawing/2014/main" id="{FF3D64C5-FB4E-62F6-9B47-35DCE2BD3FF2}"/>
              </a:ext>
            </a:extLst>
          </p:cNvPr>
          <p:cNvSpPr/>
          <p:nvPr/>
        </p:nvSpPr>
        <p:spPr>
          <a:xfrm>
            <a:off x="8121178" y="4868045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98" name="Rectangle 1697">
            <a:extLst>
              <a:ext uri="{FF2B5EF4-FFF2-40B4-BE49-F238E27FC236}">
                <a16:creationId xmlns:a16="http://schemas.microsoft.com/office/drawing/2014/main" id="{FEECF155-EF25-6AF1-FDAA-5387F389DA19}"/>
              </a:ext>
            </a:extLst>
          </p:cNvPr>
          <p:cNvSpPr/>
          <p:nvPr/>
        </p:nvSpPr>
        <p:spPr>
          <a:xfrm>
            <a:off x="8122423" y="4869203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699" name="Connecteur droit 1698">
            <a:extLst>
              <a:ext uri="{FF2B5EF4-FFF2-40B4-BE49-F238E27FC236}">
                <a16:creationId xmlns:a16="http://schemas.microsoft.com/office/drawing/2014/main" id="{180C0631-E185-485B-3109-90DF45B5904A}"/>
              </a:ext>
            </a:extLst>
          </p:cNvPr>
          <p:cNvCxnSpPr>
            <a:cxnSpLocks/>
          </p:cNvCxnSpPr>
          <p:nvPr/>
        </p:nvCxnSpPr>
        <p:spPr>
          <a:xfrm>
            <a:off x="8122423" y="4923203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0" name="Connecteur droit 1699">
            <a:extLst>
              <a:ext uri="{FF2B5EF4-FFF2-40B4-BE49-F238E27FC236}">
                <a16:creationId xmlns:a16="http://schemas.microsoft.com/office/drawing/2014/main" id="{D65A54B8-1338-D44B-4B31-AD965F8F4AC4}"/>
              </a:ext>
            </a:extLst>
          </p:cNvPr>
          <p:cNvCxnSpPr>
            <a:cxnSpLocks/>
          </p:cNvCxnSpPr>
          <p:nvPr/>
        </p:nvCxnSpPr>
        <p:spPr>
          <a:xfrm flipV="1">
            <a:off x="8176423" y="4869203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1" name="Ellipse 1700">
            <a:extLst>
              <a:ext uri="{FF2B5EF4-FFF2-40B4-BE49-F238E27FC236}">
                <a16:creationId xmlns:a16="http://schemas.microsoft.com/office/drawing/2014/main" id="{F1183EE9-00FC-C468-7182-F577421A9D94}"/>
              </a:ext>
            </a:extLst>
          </p:cNvPr>
          <p:cNvSpPr/>
          <p:nvPr/>
        </p:nvSpPr>
        <p:spPr>
          <a:xfrm>
            <a:off x="6982752" y="4864373"/>
            <a:ext cx="108000" cy="108000"/>
          </a:xfrm>
          <a:prstGeom prst="ellipse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02" name="Rectangle 1701">
            <a:extLst>
              <a:ext uri="{FF2B5EF4-FFF2-40B4-BE49-F238E27FC236}">
                <a16:creationId xmlns:a16="http://schemas.microsoft.com/office/drawing/2014/main" id="{DF242C7B-79CD-5EE1-C825-2640F9DEE843}"/>
              </a:ext>
            </a:extLst>
          </p:cNvPr>
          <p:cNvSpPr/>
          <p:nvPr/>
        </p:nvSpPr>
        <p:spPr>
          <a:xfrm>
            <a:off x="6983997" y="4865531"/>
            <a:ext cx="108000" cy="108000"/>
          </a:xfrm>
          <a:prstGeom prst="rect">
            <a:avLst/>
          </a:prstGeom>
          <a:noFill/>
          <a:ln w="31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03" name="Connecteur droit 1702">
            <a:extLst>
              <a:ext uri="{FF2B5EF4-FFF2-40B4-BE49-F238E27FC236}">
                <a16:creationId xmlns:a16="http://schemas.microsoft.com/office/drawing/2014/main" id="{D991A472-F2CB-CE02-9AF0-D645A7172A80}"/>
              </a:ext>
            </a:extLst>
          </p:cNvPr>
          <p:cNvCxnSpPr>
            <a:cxnSpLocks/>
          </p:cNvCxnSpPr>
          <p:nvPr/>
        </p:nvCxnSpPr>
        <p:spPr>
          <a:xfrm>
            <a:off x="6983997" y="4919531"/>
            <a:ext cx="1080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4" name="Connecteur droit 1703">
            <a:extLst>
              <a:ext uri="{FF2B5EF4-FFF2-40B4-BE49-F238E27FC236}">
                <a16:creationId xmlns:a16="http://schemas.microsoft.com/office/drawing/2014/main" id="{320501B8-DE49-9DB2-58D6-462D96B65404}"/>
              </a:ext>
            </a:extLst>
          </p:cNvPr>
          <p:cNvCxnSpPr>
            <a:cxnSpLocks/>
          </p:cNvCxnSpPr>
          <p:nvPr/>
        </p:nvCxnSpPr>
        <p:spPr>
          <a:xfrm flipV="1">
            <a:off x="7037997" y="4870557"/>
            <a:ext cx="0" cy="10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22" name="Groupe 1721">
            <a:extLst>
              <a:ext uri="{FF2B5EF4-FFF2-40B4-BE49-F238E27FC236}">
                <a16:creationId xmlns:a16="http://schemas.microsoft.com/office/drawing/2014/main" id="{56586D58-598F-13B0-DC99-1C032245652B}"/>
              </a:ext>
            </a:extLst>
          </p:cNvPr>
          <p:cNvGrpSpPr/>
          <p:nvPr/>
        </p:nvGrpSpPr>
        <p:grpSpPr>
          <a:xfrm>
            <a:off x="3087419" y="821225"/>
            <a:ext cx="575994" cy="576000"/>
            <a:chOff x="8959332" y="3930426"/>
            <a:chExt cx="575994" cy="576000"/>
          </a:xfrm>
        </p:grpSpPr>
        <p:sp>
          <p:nvSpPr>
            <p:cNvPr id="1726" name="Rectangle 1725">
              <a:extLst>
                <a:ext uri="{FF2B5EF4-FFF2-40B4-BE49-F238E27FC236}">
                  <a16:creationId xmlns:a16="http://schemas.microsoft.com/office/drawing/2014/main" id="{15C22EAD-1FB6-941E-183B-36A10FDFFEEB}"/>
                </a:ext>
              </a:extLst>
            </p:cNvPr>
            <p:cNvSpPr/>
            <p:nvPr/>
          </p:nvSpPr>
          <p:spPr>
            <a:xfrm>
              <a:off x="8959332" y="3930426"/>
              <a:ext cx="575994" cy="576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727" name="Connecteur droit 1726">
              <a:extLst>
                <a:ext uri="{FF2B5EF4-FFF2-40B4-BE49-F238E27FC236}">
                  <a16:creationId xmlns:a16="http://schemas.microsoft.com/office/drawing/2014/main" id="{0E2F48C4-C1E0-7CEB-1372-3D1AD8D7C23E}"/>
                </a:ext>
              </a:extLst>
            </p:cNvPr>
            <p:cNvCxnSpPr>
              <a:cxnSpLocks/>
            </p:cNvCxnSpPr>
            <p:nvPr/>
          </p:nvCxnSpPr>
          <p:spPr>
            <a:xfrm>
              <a:off x="8959332" y="4218426"/>
              <a:ext cx="575994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8" name="Connecteur droit 1727">
              <a:extLst>
                <a:ext uri="{FF2B5EF4-FFF2-40B4-BE49-F238E27FC236}">
                  <a16:creationId xmlns:a16="http://schemas.microsoft.com/office/drawing/2014/main" id="{9FC4D7E6-8B77-F5B2-2EE0-F71CF56ED4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47329" y="3930426"/>
              <a:ext cx="0" cy="576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2" name="Groupe 1741">
            <a:extLst>
              <a:ext uri="{FF2B5EF4-FFF2-40B4-BE49-F238E27FC236}">
                <a16:creationId xmlns:a16="http://schemas.microsoft.com/office/drawing/2014/main" id="{7713CA92-6D92-D738-1264-1B0E7C87BFC5}"/>
              </a:ext>
            </a:extLst>
          </p:cNvPr>
          <p:cNvGrpSpPr/>
          <p:nvPr/>
        </p:nvGrpSpPr>
        <p:grpSpPr>
          <a:xfrm>
            <a:off x="9126303" y="3739782"/>
            <a:ext cx="575994" cy="576000"/>
            <a:chOff x="8959332" y="3930426"/>
            <a:chExt cx="575994" cy="576000"/>
          </a:xfrm>
        </p:grpSpPr>
        <p:sp>
          <p:nvSpPr>
            <p:cNvPr id="1746" name="Rectangle 1745">
              <a:extLst>
                <a:ext uri="{FF2B5EF4-FFF2-40B4-BE49-F238E27FC236}">
                  <a16:creationId xmlns:a16="http://schemas.microsoft.com/office/drawing/2014/main" id="{3E85A7D3-024E-1A0F-6FE2-871880373237}"/>
                </a:ext>
              </a:extLst>
            </p:cNvPr>
            <p:cNvSpPr/>
            <p:nvPr/>
          </p:nvSpPr>
          <p:spPr>
            <a:xfrm>
              <a:off x="8959332" y="3930426"/>
              <a:ext cx="575994" cy="576000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747" name="Connecteur droit 1746">
              <a:extLst>
                <a:ext uri="{FF2B5EF4-FFF2-40B4-BE49-F238E27FC236}">
                  <a16:creationId xmlns:a16="http://schemas.microsoft.com/office/drawing/2014/main" id="{80D981C5-32A8-75D6-D295-F9D67ED34324}"/>
                </a:ext>
              </a:extLst>
            </p:cNvPr>
            <p:cNvCxnSpPr>
              <a:cxnSpLocks/>
            </p:cNvCxnSpPr>
            <p:nvPr/>
          </p:nvCxnSpPr>
          <p:spPr>
            <a:xfrm>
              <a:off x="8959332" y="4218426"/>
              <a:ext cx="575994" cy="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8" name="Connecteur droit 1747">
              <a:extLst>
                <a:ext uri="{FF2B5EF4-FFF2-40B4-BE49-F238E27FC236}">
                  <a16:creationId xmlns:a16="http://schemas.microsoft.com/office/drawing/2014/main" id="{1FF931ED-D555-3CF4-071C-7398060DEF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47329" y="3930426"/>
              <a:ext cx="0" cy="576000"/>
            </a:xfrm>
            <a:prstGeom prst="line">
              <a:avLst/>
            </a:prstGeom>
            <a:ln w="31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49" name="ZoneTexte 1748">
            <a:extLst>
              <a:ext uri="{FF2B5EF4-FFF2-40B4-BE49-F238E27FC236}">
                <a16:creationId xmlns:a16="http://schemas.microsoft.com/office/drawing/2014/main" id="{C023DB60-057E-92B7-7F3F-595053560FA1}"/>
              </a:ext>
            </a:extLst>
          </p:cNvPr>
          <p:cNvSpPr txBox="1"/>
          <p:nvPr/>
        </p:nvSpPr>
        <p:spPr>
          <a:xfrm>
            <a:off x="9185199" y="3513910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16mm</a:t>
            </a:r>
          </a:p>
        </p:txBody>
      </p:sp>
    </p:spTree>
    <p:extLst>
      <p:ext uri="{BB962C8B-B14F-4D97-AF65-F5344CB8AC3E}">
        <p14:creationId xmlns:p14="http://schemas.microsoft.com/office/powerpoint/2010/main" val="296942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Rectangle 570">
            <a:extLst>
              <a:ext uri="{FF2B5EF4-FFF2-40B4-BE49-F238E27FC236}">
                <a16:creationId xmlns:a16="http://schemas.microsoft.com/office/drawing/2014/main" id="{EE9C0329-48C1-9C9F-CF26-213EBDC0D406}"/>
              </a:ext>
            </a:extLst>
          </p:cNvPr>
          <p:cNvSpPr/>
          <p:nvPr/>
        </p:nvSpPr>
        <p:spPr>
          <a:xfrm>
            <a:off x="9129089" y="3806486"/>
            <a:ext cx="216000" cy="21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72" name="Connecteur droit 571">
            <a:extLst>
              <a:ext uri="{FF2B5EF4-FFF2-40B4-BE49-F238E27FC236}">
                <a16:creationId xmlns:a16="http://schemas.microsoft.com/office/drawing/2014/main" id="{6AC97A05-1800-C674-19BD-0E3EC14F94A7}"/>
              </a:ext>
            </a:extLst>
          </p:cNvPr>
          <p:cNvCxnSpPr>
            <a:cxnSpLocks/>
            <a:stCxn id="571" idx="1"/>
            <a:endCxn id="571" idx="3"/>
          </p:cNvCxnSpPr>
          <p:nvPr/>
        </p:nvCxnSpPr>
        <p:spPr>
          <a:xfrm>
            <a:off x="9129089" y="3914486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3" name="Connecteur droit 572">
            <a:extLst>
              <a:ext uri="{FF2B5EF4-FFF2-40B4-BE49-F238E27FC236}">
                <a16:creationId xmlns:a16="http://schemas.microsoft.com/office/drawing/2014/main" id="{DB918161-2A78-4D65-5772-F4DC505F03FE}"/>
              </a:ext>
            </a:extLst>
          </p:cNvPr>
          <p:cNvCxnSpPr>
            <a:cxnSpLocks/>
            <a:stCxn id="571" idx="2"/>
            <a:endCxn id="571" idx="0"/>
          </p:cNvCxnSpPr>
          <p:nvPr/>
        </p:nvCxnSpPr>
        <p:spPr>
          <a:xfrm flipV="1">
            <a:off x="9237089" y="3806486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5" name="Rectangle 574">
            <a:extLst>
              <a:ext uri="{FF2B5EF4-FFF2-40B4-BE49-F238E27FC236}">
                <a16:creationId xmlns:a16="http://schemas.microsoft.com/office/drawing/2014/main" id="{2B156BAB-1638-709C-8A41-1019EAA585CA}"/>
              </a:ext>
            </a:extLst>
          </p:cNvPr>
          <p:cNvSpPr/>
          <p:nvPr/>
        </p:nvSpPr>
        <p:spPr>
          <a:xfrm>
            <a:off x="7685860" y="2519592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8" name="Connecteur droit 127">
            <a:extLst>
              <a:ext uri="{FF2B5EF4-FFF2-40B4-BE49-F238E27FC236}">
                <a16:creationId xmlns:a16="http://schemas.microsoft.com/office/drawing/2014/main" id="{C8E13046-169F-80E1-1C6A-6B0256824EDF}"/>
              </a:ext>
            </a:extLst>
          </p:cNvPr>
          <p:cNvCxnSpPr>
            <a:cxnSpLocks/>
            <a:stCxn id="575" idx="1"/>
            <a:endCxn id="575" idx="3"/>
          </p:cNvCxnSpPr>
          <p:nvPr/>
        </p:nvCxnSpPr>
        <p:spPr>
          <a:xfrm>
            <a:off x="7685860" y="26455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cteur droit 128">
            <a:extLst>
              <a:ext uri="{FF2B5EF4-FFF2-40B4-BE49-F238E27FC236}">
                <a16:creationId xmlns:a16="http://schemas.microsoft.com/office/drawing/2014/main" id="{CF2A1350-A146-C46B-1DBF-E32F51A3C9DC}"/>
              </a:ext>
            </a:extLst>
          </p:cNvPr>
          <p:cNvCxnSpPr>
            <a:cxnSpLocks/>
            <a:stCxn id="575" idx="2"/>
            <a:endCxn id="575" idx="0"/>
          </p:cNvCxnSpPr>
          <p:nvPr/>
        </p:nvCxnSpPr>
        <p:spPr>
          <a:xfrm flipV="1">
            <a:off x="7811860" y="2519588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>
            <a:extLst>
              <a:ext uri="{FF2B5EF4-FFF2-40B4-BE49-F238E27FC236}">
                <a16:creationId xmlns:a16="http://schemas.microsoft.com/office/drawing/2014/main" id="{DAA21970-D9E1-11C4-62A0-FEC1609B66AB}"/>
              </a:ext>
            </a:extLst>
          </p:cNvPr>
          <p:cNvSpPr/>
          <p:nvPr/>
        </p:nvSpPr>
        <p:spPr>
          <a:xfrm>
            <a:off x="9117763" y="2520689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2" name="Connecteur droit 131">
            <a:extLst>
              <a:ext uri="{FF2B5EF4-FFF2-40B4-BE49-F238E27FC236}">
                <a16:creationId xmlns:a16="http://schemas.microsoft.com/office/drawing/2014/main" id="{DB4EF987-44E2-3CF4-AD82-F928EF69E311}"/>
              </a:ext>
            </a:extLst>
          </p:cNvPr>
          <p:cNvCxnSpPr>
            <a:cxnSpLocks/>
            <a:stCxn id="131" idx="1"/>
            <a:endCxn id="131" idx="3"/>
          </p:cNvCxnSpPr>
          <p:nvPr/>
        </p:nvCxnSpPr>
        <p:spPr>
          <a:xfrm>
            <a:off x="9117763" y="264669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eur droit 132">
            <a:extLst>
              <a:ext uri="{FF2B5EF4-FFF2-40B4-BE49-F238E27FC236}">
                <a16:creationId xmlns:a16="http://schemas.microsoft.com/office/drawing/2014/main" id="{071D2727-879A-251E-C8CD-6D88574D4442}"/>
              </a:ext>
            </a:extLst>
          </p:cNvPr>
          <p:cNvCxnSpPr>
            <a:cxnSpLocks/>
            <a:stCxn id="131" idx="2"/>
            <a:endCxn id="131" idx="0"/>
          </p:cNvCxnSpPr>
          <p:nvPr/>
        </p:nvCxnSpPr>
        <p:spPr>
          <a:xfrm flipV="1">
            <a:off x="9243763" y="2520685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1469D78-0AE6-4C85-7CF0-DC768F298F4D}"/>
              </a:ext>
            </a:extLst>
          </p:cNvPr>
          <p:cNvSpPr/>
          <p:nvPr/>
        </p:nvSpPr>
        <p:spPr>
          <a:xfrm>
            <a:off x="7514835" y="3624435"/>
            <a:ext cx="575994" cy="57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7" name="Connecteur droit 136">
            <a:extLst>
              <a:ext uri="{FF2B5EF4-FFF2-40B4-BE49-F238E27FC236}">
                <a16:creationId xmlns:a16="http://schemas.microsoft.com/office/drawing/2014/main" id="{55792DB9-7115-BFA1-BC11-1B1375055C2F}"/>
              </a:ext>
            </a:extLst>
          </p:cNvPr>
          <p:cNvCxnSpPr>
            <a:cxnSpLocks/>
            <a:stCxn id="136" idx="1"/>
            <a:endCxn id="136" idx="3"/>
          </p:cNvCxnSpPr>
          <p:nvPr/>
        </p:nvCxnSpPr>
        <p:spPr>
          <a:xfrm>
            <a:off x="7514829" y="3912435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necteur droit 137">
            <a:extLst>
              <a:ext uri="{FF2B5EF4-FFF2-40B4-BE49-F238E27FC236}">
                <a16:creationId xmlns:a16="http://schemas.microsoft.com/office/drawing/2014/main" id="{CE59D5A4-8F60-FF6D-8FF5-A513BD2E74C9}"/>
              </a:ext>
            </a:extLst>
          </p:cNvPr>
          <p:cNvCxnSpPr>
            <a:cxnSpLocks/>
            <a:stCxn id="136" idx="2"/>
            <a:endCxn id="136" idx="0"/>
          </p:cNvCxnSpPr>
          <p:nvPr/>
        </p:nvCxnSpPr>
        <p:spPr>
          <a:xfrm flipV="1">
            <a:off x="7802832" y="3624435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FBA2B95-77E5-8306-3AEF-31698EED5CE9}"/>
              </a:ext>
            </a:extLst>
          </p:cNvPr>
          <p:cNvSpPr/>
          <p:nvPr/>
        </p:nvSpPr>
        <p:spPr>
          <a:xfrm>
            <a:off x="3352800" y="259606"/>
            <a:ext cx="6566263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455B718B-E4AE-CF08-2B74-0DB3BC5E2064}"/>
              </a:ext>
            </a:extLst>
          </p:cNvPr>
          <p:cNvSpPr/>
          <p:nvPr/>
        </p:nvSpPr>
        <p:spPr>
          <a:xfrm>
            <a:off x="5453777" y="3799391"/>
            <a:ext cx="216000" cy="21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6" name="Connecteur droit 215">
            <a:extLst>
              <a:ext uri="{FF2B5EF4-FFF2-40B4-BE49-F238E27FC236}">
                <a16:creationId xmlns:a16="http://schemas.microsoft.com/office/drawing/2014/main" id="{BD48397B-779C-25E1-74F7-6701094482DC}"/>
              </a:ext>
            </a:extLst>
          </p:cNvPr>
          <p:cNvCxnSpPr>
            <a:cxnSpLocks/>
            <a:stCxn id="215" idx="1"/>
            <a:endCxn id="215" idx="3"/>
          </p:cNvCxnSpPr>
          <p:nvPr/>
        </p:nvCxnSpPr>
        <p:spPr>
          <a:xfrm>
            <a:off x="5453777" y="3907391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necteur droit 216">
            <a:extLst>
              <a:ext uri="{FF2B5EF4-FFF2-40B4-BE49-F238E27FC236}">
                <a16:creationId xmlns:a16="http://schemas.microsoft.com/office/drawing/2014/main" id="{3139EBA4-914F-F464-5AE0-E95B4359CEA9}"/>
              </a:ext>
            </a:extLst>
          </p:cNvPr>
          <p:cNvCxnSpPr>
            <a:cxnSpLocks/>
            <a:stCxn id="215" idx="2"/>
            <a:endCxn id="215" idx="0"/>
          </p:cNvCxnSpPr>
          <p:nvPr/>
        </p:nvCxnSpPr>
        <p:spPr>
          <a:xfrm flipV="1">
            <a:off x="5561777" y="3799391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Rectangle 218">
            <a:extLst>
              <a:ext uri="{FF2B5EF4-FFF2-40B4-BE49-F238E27FC236}">
                <a16:creationId xmlns:a16="http://schemas.microsoft.com/office/drawing/2014/main" id="{3127A9FB-37A2-627A-7F56-CF8A0A121A94}"/>
              </a:ext>
            </a:extLst>
          </p:cNvPr>
          <p:cNvSpPr/>
          <p:nvPr/>
        </p:nvSpPr>
        <p:spPr>
          <a:xfrm>
            <a:off x="4010548" y="2512497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0" name="Connecteur droit 219">
            <a:extLst>
              <a:ext uri="{FF2B5EF4-FFF2-40B4-BE49-F238E27FC236}">
                <a16:creationId xmlns:a16="http://schemas.microsoft.com/office/drawing/2014/main" id="{ED7054C2-678D-40F7-623C-9497CC7BCFE5}"/>
              </a:ext>
            </a:extLst>
          </p:cNvPr>
          <p:cNvCxnSpPr>
            <a:cxnSpLocks/>
            <a:stCxn id="219" idx="1"/>
            <a:endCxn id="219" idx="3"/>
          </p:cNvCxnSpPr>
          <p:nvPr/>
        </p:nvCxnSpPr>
        <p:spPr>
          <a:xfrm>
            <a:off x="4010548" y="2638498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Connecteur droit 220">
            <a:extLst>
              <a:ext uri="{FF2B5EF4-FFF2-40B4-BE49-F238E27FC236}">
                <a16:creationId xmlns:a16="http://schemas.microsoft.com/office/drawing/2014/main" id="{591299A7-2F9F-606F-D949-D3C2FF245E38}"/>
              </a:ext>
            </a:extLst>
          </p:cNvPr>
          <p:cNvCxnSpPr>
            <a:cxnSpLocks/>
            <a:stCxn id="219" idx="2"/>
            <a:endCxn id="219" idx="0"/>
          </p:cNvCxnSpPr>
          <p:nvPr/>
        </p:nvCxnSpPr>
        <p:spPr>
          <a:xfrm flipV="1">
            <a:off x="4136548" y="2512493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Rectangle 222">
            <a:extLst>
              <a:ext uri="{FF2B5EF4-FFF2-40B4-BE49-F238E27FC236}">
                <a16:creationId xmlns:a16="http://schemas.microsoft.com/office/drawing/2014/main" id="{B7A7B1D4-3197-38CE-DED4-E4177730DBA3}"/>
              </a:ext>
            </a:extLst>
          </p:cNvPr>
          <p:cNvSpPr/>
          <p:nvPr/>
        </p:nvSpPr>
        <p:spPr>
          <a:xfrm>
            <a:off x="5442451" y="2513594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4" name="Connecteur droit 223">
            <a:extLst>
              <a:ext uri="{FF2B5EF4-FFF2-40B4-BE49-F238E27FC236}">
                <a16:creationId xmlns:a16="http://schemas.microsoft.com/office/drawing/2014/main" id="{03658CCC-0824-ED90-ED17-BEF1161AFC02}"/>
              </a:ext>
            </a:extLst>
          </p:cNvPr>
          <p:cNvCxnSpPr>
            <a:cxnSpLocks/>
            <a:stCxn id="223" idx="1"/>
            <a:endCxn id="223" idx="3"/>
          </p:cNvCxnSpPr>
          <p:nvPr/>
        </p:nvCxnSpPr>
        <p:spPr>
          <a:xfrm>
            <a:off x="5442451" y="2639595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Connecteur droit 224">
            <a:extLst>
              <a:ext uri="{FF2B5EF4-FFF2-40B4-BE49-F238E27FC236}">
                <a16:creationId xmlns:a16="http://schemas.microsoft.com/office/drawing/2014/main" id="{74F82B31-5F96-97F5-8062-EE4AA1698CB7}"/>
              </a:ext>
            </a:extLst>
          </p:cNvPr>
          <p:cNvCxnSpPr>
            <a:cxnSpLocks/>
            <a:stCxn id="223" idx="2"/>
            <a:endCxn id="223" idx="0"/>
          </p:cNvCxnSpPr>
          <p:nvPr/>
        </p:nvCxnSpPr>
        <p:spPr>
          <a:xfrm flipV="1">
            <a:off x="5568451" y="2513590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Rectangle 227">
            <a:extLst>
              <a:ext uri="{FF2B5EF4-FFF2-40B4-BE49-F238E27FC236}">
                <a16:creationId xmlns:a16="http://schemas.microsoft.com/office/drawing/2014/main" id="{135F7B9D-6B47-C1D8-5B25-935F29D2CD84}"/>
              </a:ext>
            </a:extLst>
          </p:cNvPr>
          <p:cNvSpPr/>
          <p:nvPr/>
        </p:nvSpPr>
        <p:spPr>
          <a:xfrm>
            <a:off x="3839523" y="3617340"/>
            <a:ext cx="575994" cy="57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9" name="Connecteur droit 228">
            <a:extLst>
              <a:ext uri="{FF2B5EF4-FFF2-40B4-BE49-F238E27FC236}">
                <a16:creationId xmlns:a16="http://schemas.microsoft.com/office/drawing/2014/main" id="{E23FDDFF-E579-EC26-DCD5-EFA64C6E0AAC}"/>
              </a:ext>
            </a:extLst>
          </p:cNvPr>
          <p:cNvCxnSpPr>
            <a:cxnSpLocks/>
            <a:stCxn id="228" idx="1"/>
            <a:endCxn id="228" idx="3"/>
          </p:cNvCxnSpPr>
          <p:nvPr/>
        </p:nvCxnSpPr>
        <p:spPr>
          <a:xfrm>
            <a:off x="3839517" y="3905340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Connecteur droit 229">
            <a:extLst>
              <a:ext uri="{FF2B5EF4-FFF2-40B4-BE49-F238E27FC236}">
                <a16:creationId xmlns:a16="http://schemas.microsoft.com/office/drawing/2014/main" id="{1B91F2F5-8AE9-BB8D-45FB-C61069428232}"/>
              </a:ext>
            </a:extLst>
          </p:cNvPr>
          <p:cNvCxnSpPr>
            <a:cxnSpLocks/>
            <a:stCxn id="228" idx="2"/>
            <a:endCxn id="228" idx="0"/>
          </p:cNvCxnSpPr>
          <p:nvPr/>
        </p:nvCxnSpPr>
        <p:spPr>
          <a:xfrm flipV="1">
            <a:off x="4127520" y="3617340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Connecteur droit 249">
            <a:extLst>
              <a:ext uri="{FF2B5EF4-FFF2-40B4-BE49-F238E27FC236}">
                <a16:creationId xmlns:a16="http://schemas.microsoft.com/office/drawing/2014/main" id="{AFE1A484-2B71-6C07-DDBA-CCC2B13EAB8E}"/>
              </a:ext>
            </a:extLst>
          </p:cNvPr>
          <p:cNvCxnSpPr>
            <a:cxnSpLocks/>
          </p:cNvCxnSpPr>
          <p:nvPr/>
        </p:nvCxnSpPr>
        <p:spPr>
          <a:xfrm>
            <a:off x="8387592" y="3412855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Connecteur droit 250">
            <a:extLst>
              <a:ext uri="{FF2B5EF4-FFF2-40B4-BE49-F238E27FC236}">
                <a16:creationId xmlns:a16="http://schemas.microsoft.com/office/drawing/2014/main" id="{A9AE6717-B6AC-125B-2DD4-4D2BB8F92452}"/>
              </a:ext>
            </a:extLst>
          </p:cNvPr>
          <p:cNvCxnSpPr>
            <a:cxnSpLocks/>
          </p:cNvCxnSpPr>
          <p:nvPr/>
        </p:nvCxnSpPr>
        <p:spPr>
          <a:xfrm flipV="1">
            <a:off x="8477592" y="3322855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Rectangle 246">
            <a:extLst>
              <a:ext uri="{FF2B5EF4-FFF2-40B4-BE49-F238E27FC236}">
                <a16:creationId xmlns:a16="http://schemas.microsoft.com/office/drawing/2014/main" id="{5D9DCB50-8748-6B37-39A2-B142A3AB6FA4}"/>
              </a:ext>
            </a:extLst>
          </p:cNvPr>
          <p:cNvSpPr/>
          <p:nvPr/>
        </p:nvSpPr>
        <p:spPr>
          <a:xfrm>
            <a:off x="8372403" y="3302093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64" name="Connecteur droit 263">
            <a:extLst>
              <a:ext uri="{FF2B5EF4-FFF2-40B4-BE49-F238E27FC236}">
                <a16:creationId xmlns:a16="http://schemas.microsoft.com/office/drawing/2014/main" id="{B034F6EE-AF41-14B5-5664-0362744ACA20}"/>
              </a:ext>
            </a:extLst>
          </p:cNvPr>
          <p:cNvCxnSpPr>
            <a:cxnSpLocks/>
          </p:cNvCxnSpPr>
          <p:nvPr/>
        </p:nvCxnSpPr>
        <p:spPr>
          <a:xfrm>
            <a:off x="4715998" y="341357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Connecteur droit 264">
            <a:extLst>
              <a:ext uri="{FF2B5EF4-FFF2-40B4-BE49-F238E27FC236}">
                <a16:creationId xmlns:a16="http://schemas.microsoft.com/office/drawing/2014/main" id="{30129AFD-D874-E92D-9B07-E159A32537EB}"/>
              </a:ext>
            </a:extLst>
          </p:cNvPr>
          <p:cNvCxnSpPr>
            <a:cxnSpLocks/>
          </p:cNvCxnSpPr>
          <p:nvPr/>
        </p:nvCxnSpPr>
        <p:spPr>
          <a:xfrm flipV="1">
            <a:off x="4805998" y="332357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Rectangle 260">
            <a:extLst>
              <a:ext uri="{FF2B5EF4-FFF2-40B4-BE49-F238E27FC236}">
                <a16:creationId xmlns:a16="http://schemas.microsoft.com/office/drawing/2014/main" id="{C7981B58-1C3F-33E7-A742-5BBF5556F110}"/>
              </a:ext>
            </a:extLst>
          </p:cNvPr>
          <p:cNvSpPr/>
          <p:nvPr/>
        </p:nvSpPr>
        <p:spPr>
          <a:xfrm>
            <a:off x="4697091" y="3302093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6" name="ZoneTexte 265">
            <a:extLst>
              <a:ext uri="{FF2B5EF4-FFF2-40B4-BE49-F238E27FC236}">
                <a16:creationId xmlns:a16="http://schemas.microsoft.com/office/drawing/2014/main" id="{9DC05318-6CC4-A287-F1C4-378FCA3520D1}"/>
              </a:ext>
            </a:extLst>
          </p:cNvPr>
          <p:cNvSpPr txBox="1"/>
          <p:nvPr/>
        </p:nvSpPr>
        <p:spPr>
          <a:xfrm>
            <a:off x="3895607" y="232255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267" name="ZoneTexte 266">
            <a:extLst>
              <a:ext uri="{FF2B5EF4-FFF2-40B4-BE49-F238E27FC236}">
                <a16:creationId xmlns:a16="http://schemas.microsoft.com/office/drawing/2014/main" id="{6546A317-346D-36F6-6CA7-4F88CE4A57CC}"/>
              </a:ext>
            </a:extLst>
          </p:cNvPr>
          <p:cNvSpPr txBox="1"/>
          <p:nvPr/>
        </p:nvSpPr>
        <p:spPr>
          <a:xfrm>
            <a:off x="7583687" y="2326904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268" name="ZoneTexte 267">
            <a:extLst>
              <a:ext uri="{FF2B5EF4-FFF2-40B4-BE49-F238E27FC236}">
                <a16:creationId xmlns:a16="http://schemas.microsoft.com/office/drawing/2014/main" id="{137A4771-13EA-2D91-D604-49E4A302D476}"/>
              </a:ext>
            </a:extLst>
          </p:cNvPr>
          <p:cNvSpPr txBox="1"/>
          <p:nvPr/>
        </p:nvSpPr>
        <p:spPr>
          <a:xfrm>
            <a:off x="5336876" y="231819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269" name="ZoneTexte 268">
            <a:extLst>
              <a:ext uri="{FF2B5EF4-FFF2-40B4-BE49-F238E27FC236}">
                <a16:creationId xmlns:a16="http://schemas.microsoft.com/office/drawing/2014/main" id="{F8F09142-9BF1-E7CF-E6F4-30AE78102EB8}"/>
              </a:ext>
            </a:extLst>
          </p:cNvPr>
          <p:cNvSpPr txBox="1"/>
          <p:nvPr/>
        </p:nvSpPr>
        <p:spPr>
          <a:xfrm>
            <a:off x="9011893" y="2318196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271" name="ZoneTexte 270">
            <a:extLst>
              <a:ext uri="{FF2B5EF4-FFF2-40B4-BE49-F238E27FC236}">
                <a16:creationId xmlns:a16="http://schemas.microsoft.com/office/drawing/2014/main" id="{80BE0DDF-ACF3-9227-F633-E7615F4BDFAC}"/>
              </a:ext>
            </a:extLst>
          </p:cNvPr>
          <p:cNvSpPr txBox="1"/>
          <p:nvPr/>
        </p:nvSpPr>
        <p:spPr>
          <a:xfrm>
            <a:off x="5316430" y="360554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 mm</a:t>
            </a:r>
          </a:p>
        </p:txBody>
      </p:sp>
      <p:sp>
        <p:nvSpPr>
          <p:cNvPr id="272" name="ZoneTexte 271">
            <a:extLst>
              <a:ext uri="{FF2B5EF4-FFF2-40B4-BE49-F238E27FC236}">
                <a16:creationId xmlns:a16="http://schemas.microsoft.com/office/drawing/2014/main" id="{B7254A5F-5041-594C-907D-08EBA001098F}"/>
              </a:ext>
            </a:extLst>
          </p:cNvPr>
          <p:cNvSpPr txBox="1"/>
          <p:nvPr/>
        </p:nvSpPr>
        <p:spPr>
          <a:xfrm>
            <a:off x="8969676" y="357506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 mm</a:t>
            </a:r>
          </a:p>
        </p:txBody>
      </p:sp>
      <p:sp>
        <p:nvSpPr>
          <p:cNvPr id="273" name="ZoneTexte 272">
            <a:extLst>
              <a:ext uri="{FF2B5EF4-FFF2-40B4-BE49-F238E27FC236}">
                <a16:creationId xmlns:a16="http://schemas.microsoft.com/office/drawing/2014/main" id="{40998D3B-6DF7-00CE-3C57-9CB8495DD54F}"/>
              </a:ext>
            </a:extLst>
          </p:cNvPr>
          <p:cNvSpPr txBox="1"/>
          <p:nvPr/>
        </p:nvSpPr>
        <p:spPr>
          <a:xfrm>
            <a:off x="8225093" y="3100452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 mm</a:t>
            </a:r>
          </a:p>
        </p:txBody>
      </p:sp>
      <p:sp>
        <p:nvSpPr>
          <p:cNvPr id="274" name="ZoneTexte 273">
            <a:extLst>
              <a:ext uri="{FF2B5EF4-FFF2-40B4-BE49-F238E27FC236}">
                <a16:creationId xmlns:a16="http://schemas.microsoft.com/office/drawing/2014/main" id="{378D7475-8577-CF9A-02E9-FBECBA5AED85}"/>
              </a:ext>
            </a:extLst>
          </p:cNvPr>
          <p:cNvSpPr txBox="1"/>
          <p:nvPr/>
        </p:nvSpPr>
        <p:spPr>
          <a:xfrm>
            <a:off x="4558784" y="3091743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 mm</a:t>
            </a:r>
          </a:p>
        </p:txBody>
      </p:sp>
      <p:sp>
        <p:nvSpPr>
          <p:cNvPr id="275" name="ZoneTexte 274">
            <a:extLst>
              <a:ext uri="{FF2B5EF4-FFF2-40B4-BE49-F238E27FC236}">
                <a16:creationId xmlns:a16="http://schemas.microsoft.com/office/drawing/2014/main" id="{8DA08A4A-3323-0998-43BC-224680B45C72}"/>
              </a:ext>
            </a:extLst>
          </p:cNvPr>
          <p:cNvSpPr txBox="1"/>
          <p:nvPr/>
        </p:nvSpPr>
        <p:spPr>
          <a:xfrm>
            <a:off x="3818745" y="3433083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16mm</a:t>
            </a:r>
          </a:p>
        </p:txBody>
      </p:sp>
      <p:sp>
        <p:nvSpPr>
          <p:cNvPr id="276" name="ZoneTexte 275">
            <a:extLst>
              <a:ext uri="{FF2B5EF4-FFF2-40B4-BE49-F238E27FC236}">
                <a16:creationId xmlns:a16="http://schemas.microsoft.com/office/drawing/2014/main" id="{2DC86B0C-B40C-5EDF-1D30-85AA3ECEBBAF}"/>
              </a:ext>
            </a:extLst>
          </p:cNvPr>
          <p:cNvSpPr txBox="1"/>
          <p:nvPr/>
        </p:nvSpPr>
        <p:spPr>
          <a:xfrm>
            <a:off x="7532951" y="342872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16mm</a:t>
            </a:r>
          </a:p>
        </p:txBody>
      </p:sp>
      <p:sp>
        <p:nvSpPr>
          <p:cNvPr id="278" name="ZoneTexte 277">
            <a:extLst>
              <a:ext uri="{FF2B5EF4-FFF2-40B4-BE49-F238E27FC236}">
                <a16:creationId xmlns:a16="http://schemas.microsoft.com/office/drawing/2014/main" id="{372A7464-B277-07D2-6533-1ED3203D6173}"/>
              </a:ext>
            </a:extLst>
          </p:cNvPr>
          <p:cNvSpPr txBox="1"/>
          <p:nvPr/>
        </p:nvSpPr>
        <p:spPr>
          <a:xfrm>
            <a:off x="7974419" y="5752215"/>
            <a:ext cx="2645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 plan découpe</a:t>
            </a:r>
          </a:p>
          <a:p>
            <a:pPr algn="ctr"/>
            <a:r>
              <a:rPr lang="fr-FR" dirty="0"/>
              <a:t>Plexiglass + contre plaqué</a:t>
            </a:r>
          </a:p>
        </p:txBody>
      </p:sp>
    </p:spTree>
    <p:extLst>
      <p:ext uri="{BB962C8B-B14F-4D97-AF65-F5344CB8AC3E}">
        <p14:creationId xmlns:p14="http://schemas.microsoft.com/office/powerpoint/2010/main" val="1624601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Rectangle 570">
            <a:extLst>
              <a:ext uri="{FF2B5EF4-FFF2-40B4-BE49-F238E27FC236}">
                <a16:creationId xmlns:a16="http://schemas.microsoft.com/office/drawing/2014/main" id="{EE9C0329-48C1-9C9F-CF26-213EBDC0D406}"/>
              </a:ext>
            </a:extLst>
          </p:cNvPr>
          <p:cNvSpPr/>
          <p:nvPr/>
        </p:nvSpPr>
        <p:spPr>
          <a:xfrm>
            <a:off x="9129089" y="3806486"/>
            <a:ext cx="216000" cy="21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72" name="Connecteur droit 571">
            <a:extLst>
              <a:ext uri="{FF2B5EF4-FFF2-40B4-BE49-F238E27FC236}">
                <a16:creationId xmlns:a16="http://schemas.microsoft.com/office/drawing/2014/main" id="{6AC97A05-1800-C674-19BD-0E3EC14F94A7}"/>
              </a:ext>
            </a:extLst>
          </p:cNvPr>
          <p:cNvCxnSpPr>
            <a:cxnSpLocks/>
            <a:stCxn id="571" idx="1"/>
            <a:endCxn id="571" idx="3"/>
          </p:cNvCxnSpPr>
          <p:nvPr/>
        </p:nvCxnSpPr>
        <p:spPr>
          <a:xfrm>
            <a:off x="9129089" y="3914486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3" name="Connecteur droit 572">
            <a:extLst>
              <a:ext uri="{FF2B5EF4-FFF2-40B4-BE49-F238E27FC236}">
                <a16:creationId xmlns:a16="http://schemas.microsoft.com/office/drawing/2014/main" id="{DB918161-2A78-4D65-5772-F4DC505F03FE}"/>
              </a:ext>
            </a:extLst>
          </p:cNvPr>
          <p:cNvCxnSpPr>
            <a:cxnSpLocks/>
            <a:stCxn id="571" idx="2"/>
            <a:endCxn id="571" idx="0"/>
          </p:cNvCxnSpPr>
          <p:nvPr/>
        </p:nvCxnSpPr>
        <p:spPr>
          <a:xfrm flipV="1">
            <a:off x="9237089" y="3806486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5" name="Rectangle 574">
            <a:extLst>
              <a:ext uri="{FF2B5EF4-FFF2-40B4-BE49-F238E27FC236}">
                <a16:creationId xmlns:a16="http://schemas.microsoft.com/office/drawing/2014/main" id="{2B156BAB-1638-709C-8A41-1019EAA585CA}"/>
              </a:ext>
            </a:extLst>
          </p:cNvPr>
          <p:cNvSpPr/>
          <p:nvPr/>
        </p:nvSpPr>
        <p:spPr>
          <a:xfrm>
            <a:off x="7685860" y="2519592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8" name="Connecteur droit 127">
            <a:extLst>
              <a:ext uri="{FF2B5EF4-FFF2-40B4-BE49-F238E27FC236}">
                <a16:creationId xmlns:a16="http://schemas.microsoft.com/office/drawing/2014/main" id="{C8E13046-169F-80E1-1C6A-6B0256824EDF}"/>
              </a:ext>
            </a:extLst>
          </p:cNvPr>
          <p:cNvCxnSpPr>
            <a:cxnSpLocks/>
            <a:stCxn id="575" idx="1"/>
            <a:endCxn id="575" idx="3"/>
          </p:cNvCxnSpPr>
          <p:nvPr/>
        </p:nvCxnSpPr>
        <p:spPr>
          <a:xfrm>
            <a:off x="7685860" y="2645593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cteur droit 128">
            <a:extLst>
              <a:ext uri="{FF2B5EF4-FFF2-40B4-BE49-F238E27FC236}">
                <a16:creationId xmlns:a16="http://schemas.microsoft.com/office/drawing/2014/main" id="{CF2A1350-A146-C46B-1DBF-E32F51A3C9DC}"/>
              </a:ext>
            </a:extLst>
          </p:cNvPr>
          <p:cNvCxnSpPr>
            <a:cxnSpLocks/>
            <a:stCxn id="575" idx="2"/>
            <a:endCxn id="575" idx="0"/>
          </p:cNvCxnSpPr>
          <p:nvPr/>
        </p:nvCxnSpPr>
        <p:spPr>
          <a:xfrm flipV="1">
            <a:off x="7811860" y="2519588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>
            <a:extLst>
              <a:ext uri="{FF2B5EF4-FFF2-40B4-BE49-F238E27FC236}">
                <a16:creationId xmlns:a16="http://schemas.microsoft.com/office/drawing/2014/main" id="{DAA21970-D9E1-11C4-62A0-FEC1609B66AB}"/>
              </a:ext>
            </a:extLst>
          </p:cNvPr>
          <p:cNvSpPr/>
          <p:nvPr/>
        </p:nvSpPr>
        <p:spPr>
          <a:xfrm>
            <a:off x="9117763" y="2520689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2" name="Connecteur droit 131">
            <a:extLst>
              <a:ext uri="{FF2B5EF4-FFF2-40B4-BE49-F238E27FC236}">
                <a16:creationId xmlns:a16="http://schemas.microsoft.com/office/drawing/2014/main" id="{DB4EF987-44E2-3CF4-AD82-F928EF69E311}"/>
              </a:ext>
            </a:extLst>
          </p:cNvPr>
          <p:cNvCxnSpPr>
            <a:cxnSpLocks/>
            <a:stCxn id="131" idx="1"/>
            <a:endCxn id="131" idx="3"/>
          </p:cNvCxnSpPr>
          <p:nvPr/>
        </p:nvCxnSpPr>
        <p:spPr>
          <a:xfrm>
            <a:off x="9117763" y="2646690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eur droit 132">
            <a:extLst>
              <a:ext uri="{FF2B5EF4-FFF2-40B4-BE49-F238E27FC236}">
                <a16:creationId xmlns:a16="http://schemas.microsoft.com/office/drawing/2014/main" id="{071D2727-879A-251E-C8CD-6D88574D4442}"/>
              </a:ext>
            </a:extLst>
          </p:cNvPr>
          <p:cNvCxnSpPr>
            <a:cxnSpLocks/>
            <a:stCxn id="131" idx="2"/>
            <a:endCxn id="131" idx="0"/>
          </p:cNvCxnSpPr>
          <p:nvPr/>
        </p:nvCxnSpPr>
        <p:spPr>
          <a:xfrm flipV="1">
            <a:off x="9243763" y="2520685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1469D78-0AE6-4C85-7CF0-DC768F298F4D}"/>
              </a:ext>
            </a:extLst>
          </p:cNvPr>
          <p:cNvSpPr/>
          <p:nvPr/>
        </p:nvSpPr>
        <p:spPr>
          <a:xfrm>
            <a:off x="7514835" y="3624435"/>
            <a:ext cx="575994" cy="57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7" name="Connecteur droit 136">
            <a:extLst>
              <a:ext uri="{FF2B5EF4-FFF2-40B4-BE49-F238E27FC236}">
                <a16:creationId xmlns:a16="http://schemas.microsoft.com/office/drawing/2014/main" id="{55792DB9-7115-BFA1-BC11-1B1375055C2F}"/>
              </a:ext>
            </a:extLst>
          </p:cNvPr>
          <p:cNvCxnSpPr>
            <a:cxnSpLocks/>
            <a:stCxn id="136" idx="1"/>
            <a:endCxn id="136" idx="3"/>
          </p:cNvCxnSpPr>
          <p:nvPr/>
        </p:nvCxnSpPr>
        <p:spPr>
          <a:xfrm>
            <a:off x="7514829" y="3912435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necteur droit 137">
            <a:extLst>
              <a:ext uri="{FF2B5EF4-FFF2-40B4-BE49-F238E27FC236}">
                <a16:creationId xmlns:a16="http://schemas.microsoft.com/office/drawing/2014/main" id="{CE59D5A4-8F60-FF6D-8FF5-A513BD2E74C9}"/>
              </a:ext>
            </a:extLst>
          </p:cNvPr>
          <p:cNvCxnSpPr>
            <a:cxnSpLocks/>
            <a:stCxn id="136" idx="2"/>
            <a:endCxn id="136" idx="0"/>
          </p:cNvCxnSpPr>
          <p:nvPr/>
        </p:nvCxnSpPr>
        <p:spPr>
          <a:xfrm flipV="1">
            <a:off x="7802832" y="3624435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FBA2B95-77E5-8306-3AEF-31698EED5CE9}"/>
              </a:ext>
            </a:extLst>
          </p:cNvPr>
          <p:cNvSpPr/>
          <p:nvPr/>
        </p:nvSpPr>
        <p:spPr>
          <a:xfrm>
            <a:off x="3352800" y="259606"/>
            <a:ext cx="7357354" cy="5220000"/>
          </a:xfrm>
          <a:prstGeom prst="rect">
            <a:avLst/>
          </a:prstGeom>
          <a:noFill/>
          <a:ln w="63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455B718B-E4AE-CF08-2B74-0DB3BC5E2064}"/>
              </a:ext>
            </a:extLst>
          </p:cNvPr>
          <p:cNvSpPr/>
          <p:nvPr/>
        </p:nvSpPr>
        <p:spPr>
          <a:xfrm>
            <a:off x="5453777" y="3799391"/>
            <a:ext cx="216000" cy="21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6" name="Connecteur droit 215">
            <a:extLst>
              <a:ext uri="{FF2B5EF4-FFF2-40B4-BE49-F238E27FC236}">
                <a16:creationId xmlns:a16="http://schemas.microsoft.com/office/drawing/2014/main" id="{BD48397B-779C-25E1-74F7-6701094482DC}"/>
              </a:ext>
            </a:extLst>
          </p:cNvPr>
          <p:cNvCxnSpPr>
            <a:cxnSpLocks/>
            <a:stCxn id="215" idx="1"/>
            <a:endCxn id="215" idx="3"/>
          </p:cNvCxnSpPr>
          <p:nvPr/>
        </p:nvCxnSpPr>
        <p:spPr>
          <a:xfrm>
            <a:off x="5453777" y="3907391"/>
            <a:ext cx="216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necteur droit 216">
            <a:extLst>
              <a:ext uri="{FF2B5EF4-FFF2-40B4-BE49-F238E27FC236}">
                <a16:creationId xmlns:a16="http://schemas.microsoft.com/office/drawing/2014/main" id="{3139EBA4-914F-F464-5AE0-E95B4359CEA9}"/>
              </a:ext>
            </a:extLst>
          </p:cNvPr>
          <p:cNvCxnSpPr>
            <a:cxnSpLocks/>
            <a:stCxn id="215" idx="2"/>
            <a:endCxn id="215" idx="0"/>
          </p:cNvCxnSpPr>
          <p:nvPr/>
        </p:nvCxnSpPr>
        <p:spPr>
          <a:xfrm flipV="1">
            <a:off x="5561777" y="3799391"/>
            <a:ext cx="0" cy="21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Rectangle 218">
            <a:extLst>
              <a:ext uri="{FF2B5EF4-FFF2-40B4-BE49-F238E27FC236}">
                <a16:creationId xmlns:a16="http://schemas.microsoft.com/office/drawing/2014/main" id="{3127A9FB-37A2-627A-7F56-CF8A0A121A94}"/>
              </a:ext>
            </a:extLst>
          </p:cNvPr>
          <p:cNvSpPr/>
          <p:nvPr/>
        </p:nvSpPr>
        <p:spPr>
          <a:xfrm>
            <a:off x="4010548" y="2512497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0" name="Connecteur droit 219">
            <a:extLst>
              <a:ext uri="{FF2B5EF4-FFF2-40B4-BE49-F238E27FC236}">
                <a16:creationId xmlns:a16="http://schemas.microsoft.com/office/drawing/2014/main" id="{ED7054C2-678D-40F7-623C-9497CC7BCFE5}"/>
              </a:ext>
            </a:extLst>
          </p:cNvPr>
          <p:cNvCxnSpPr>
            <a:cxnSpLocks/>
            <a:stCxn id="219" idx="1"/>
            <a:endCxn id="219" idx="3"/>
          </p:cNvCxnSpPr>
          <p:nvPr/>
        </p:nvCxnSpPr>
        <p:spPr>
          <a:xfrm>
            <a:off x="4010548" y="2638498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Connecteur droit 220">
            <a:extLst>
              <a:ext uri="{FF2B5EF4-FFF2-40B4-BE49-F238E27FC236}">
                <a16:creationId xmlns:a16="http://schemas.microsoft.com/office/drawing/2014/main" id="{591299A7-2F9F-606F-D949-D3C2FF245E38}"/>
              </a:ext>
            </a:extLst>
          </p:cNvPr>
          <p:cNvCxnSpPr>
            <a:cxnSpLocks/>
            <a:stCxn id="219" idx="2"/>
            <a:endCxn id="219" idx="0"/>
          </p:cNvCxnSpPr>
          <p:nvPr/>
        </p:nvCxnSpPr>
        <p:spPr>
          <a:xfrm flipV="1">
            <a:off x="4136548" y="2512493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Rectangle 222">
            <a:extLst>
              <a:ext uri="{FF2B5EF4-FFF2-40B4-BE49-F238E27FC236}">
                <a16:creationId xmlns:a16="http://schemas.microsoft.com/office/drawing/2014/main" id="{B7A7B1D4-3197-38CE-DED4-E4177730DBA3}"/>
              </a:ext>
            </a:extLst>
          </p:cNvPr>
          <p:cNvSpPr/>
          <p:nvPr/>
        </p:nvSpPr>
        <p:spPr>
          <a:xfrm>
            <a:off x="5442451" y="2513594"/>
            <a:ext cx="252000" cy="252001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4" name="Connecteur droit 223">
            <a:extLst>
              <a:ext uri="{FF2B5EF4-FFF2-40B4-BE49-F238E27FC236}">
                <a16:creationId xmlns:a16="http://schemas.microsoft.com/office/drawing/2014/main" id="{03658CCC-0824-ED90-ED17-BEF1161AFC02}"/>
              </a:ext>
            </a:extLst>
          </p:cNvPr>
          <p:cNvCxnSpPr>
            <a:cxnSpLocks/>
            <a:stCxn id="223" idx="1"/>
            <a:endCxn id="223" idx="3"/>
          </p:cNvCxnSpPr>
          <p:nvPr/>
        </p:nvCxnSpPr>
        <p:spPr>
          <a:xfrm>
            <a:off x="5442451" y="2639595"/>
            <a:ext cx="252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Connecteur droit 224">
            <a:extLst>
              <a:ext uri="{FF2B5EF4-FFF2-40B4-BE49-F238E27FC236}">
                <a16:creationId xmlns:a16="http://schemas.microsoft.com/office/drawing/2014/main" id="{74F82B31-5F96-97F5-8062-EE4AA1698CB7}"/>
              </a:ext>
            </a:extLst>
          </p:cNvPr>
          <p:cNvCxnSpPr>
            <a:cxnSpLocks/>
            <a:stCxn id="223" idx="2"/>
            <a:endCxn id="223" idx="0"/>
          </p:cNvCxnSpPr>
          <p:nvPr/>
        </p:nvCxnSpPr>
        <p:spPr>
          <a:xfrm flipV="1">
            <a:off x="5568451" y="2513590"/>
            <a:ext cx="0" cy="252001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Rectangle 227">
            <a:extLst>
              <a:ext uri="{FF2B5EF4-FFF2-40B4-BE49-F238E27FC236}">
                <a16:creationId xmlns:a16="http://schemas.microsoft.com/office/drawing/2014/main" id="{135F7B9D-6B47-C1D8-5B25-935F29D2CD84}"/>
              </a:ext>
            </a:extLst>
          </p:cNvPr>
          <p:cNvSpPr/>
          <p:nvPr/>
        </p:nvSpPr>
        <p:spPr>
          <a:xfrm>
            <a:off x="3839523" y="3617340"/>
            <a:ext cx="575994" cy="576000"/>
          </a:xfrm>
          <a:prstGeom prst="rect">
            <a:avLst/>
          </a:prstGeom>
          <a:noFill/>
          <a:ln w="31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9" name="Connecteur droit 228">
            <a:extLst>
              <a:ext uri="{FF2B5EF4-FFF2-40B4-BE49-F238E27FC236}">
                <a16:creationId xmlns:a16="http://schemas.microsoft.com/office/drawing/2014/main" id="{E23FDDFF-E579-EC26-DCD5-EFA64C6E0AAC}"/>
              </a:ext>
            </a:extLst>
          </p:cNvPr>
          <p:cNvCxnSpPr>
            <a:cxnSpLocks/>
            <a:stCxn id="228" idx="1"/>
            <a:endCxn id="228" idx="3"/>
          </p:cNvCxnSpPr>
          <p:nvPr/>
        </p:nvCxnSpPr>
        <p:spPr>
          <a:xfrm>
            <a:off x="3839517" y="3905340"/>
            <a:ext cx="575994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Connecteur droit 229">
            <a:extLst>
              <a:ext uri="{FF2B5EF4-FFF2-40B4-BE49-F238E27FC236}">
                <a16:creationId xmlns:a16="http://schemas.microsoft.com/office/drawing/2014/main" id="{1B91F2F5-8AE9-BB8D-45FB-C61069428232}"/>
              </a:ext>
            </a:extLst>
          </p:cNvPr>
          <p:cNvCxnSpPr>
            <a:cxnSpLocks/>
            <a:stCxn id="228" idx="2"/>
            <a:endCxn id="228" idx="0"/>
          </p:cNvCxnSpPr>
          <p:nvPr/>
        </p:nvCxnSpPr>
        <p:spPr>
          <a:xfrm flipV="1">
            <a:off x="4127520" y="3617340"/>
            <a:ext cx="0" cy="576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Connecteur droit 249">
            <a:extLst>
              <a:ext uri="{FF2B5EF4-FFF2-40B4-BE49-F238E27FC236}">
                <a16:creationId xmlns:a16="http://schemas.microsoft.com/office/drawing/2014/main" id="{AFE1A484-2B71-6C07-DDBA-CCC2B13EAB8E}"/>
              </a:ext>
            </a:extLst>
          </p:cNvPr>
          <p:cNvCxnSpPr>
            <a:cxnSpLocks/>
          </p:cNvCxnSpPr>
          <p:nvPr/>
        </p:nvCxnSpPr>
        <p:spPr>
          <a:xfrm>
            <a:off x="8387592" y="3412855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Connecteur droit 250">
            <a:extLst>
              <a:ext uri="{FF2B5EF4-FFF2-40B4-BE49-F238E27FC236}">
                <a16:creationId xmlns:a16="http://schemas.microsoft.com/office/drawing/2014/main" id="{A9AE6717-B6AC-125B-2DD4-4D2BB8F92452}"/>
              </a:ext>
            </a:extLst>
          </p:cNvPr>
          <p:cNvCxnSpPr>
            <a:cxnSpLocks/>
          </p:cNvCxnSpPr>
          <p:nvPr/>
        </p:nvCxnSpPr>
        <p:spPr>
          <a:xfrm flipV="1">
            <a:off x="8477592" y="3322855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Rectangle 246">
            <a:extLst>
              <a:ext uri="{FF2B5EF4-FFF2-40B4-BE49-F238E27FC236}">
                <a16:creationId xmlns:a16="http://schemas.microsoft.com/office/drawing/2014/main" id="{5D9DCB50-8748-6B37-39A2-B142A3AB6FA4}"/>
              </a:ext>
            </a:extLst>
          </p:cNvPr>
          <p:cNvSpPr/>
          <p:nvPr/>
        </p:nvSpPr>
        <p:spPr>
          <a:xfrm>
            <a:off x="8372403" y="3302093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64" name="Connecteur droit 263">
            <a:extLst>
              <a:ext uri="{FF2B5EF4-FFF2-40B4-BE49-F238E27FC236}">
                <a16:creationId xmlns:a16="http://schemas.microsoft.com/office/drawing/2014/main" id="{B034F6EE-AF41-14B5-5664-0362744ACA20}"/>
              </a:ext>
            </a:extLst>
          </p:cNvPr>
          <p:cNvCxnSpPr>
            <a:cxnSpLocks/>
          </p:cNvCxnSpPr>
          <p:nvPr/>
        </p:nvCxnSpPr>
        <p:spPr>
          <a:xfrm>
            <a:off x="4715998" y="3413579"/>
            <a:ext cx="180000" cy="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Connecteur droit 264">
            <a:extLst>
              <a:ext uri="{FF2B5EF4-FFF2-40B4-BE49-F238E27FC236}">
                <a16:creationId xmlns:a16="http://schemas.microsoft.com/office/drawing/2014/main" id="{30129AFD-D874-E92D-9B07-E159A32537EB}"/>
              </a:ext>
            </a:extLst>
          </p:cNvPr>
          <p:cNvCxnSpPr>
            <a:cxnSpLocks/>
          </p:cNvCxnSpPr>
          <p:nvPr/>
        </p:nvCxnSpPr>
        <p:spPr>
          <a:xfrm flipV="1">
            <a:off x="4805998" y="3323579"/>
            <a:ext cx="0" cy="180000"/>
          </a:xfrm>
          <a:prstGeom prst="line">
            <a:avLst/>
          </a:prstGeom>
          <a:ln w="31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Rectangle 260">
            <a:extLst>
              <a:ext uri="{FF2B5EF4-FFF2-40B4-BE49-F238E27FC236}">
                <a16:creationId xmlns:a16="http://schemas.microsoft.com/office/drawing/2014/main" id="{C7981B58-1C3F-33E7-A742-5BBF5556F110}"/>
              </a:ext>
            </a:extLst>
          </p:cNvPr>
          <p:cNvSpPr/>
          <p:nvPr/>
        </p:nvSpPr>
        <p:spPr>
          <a:xfrm>
            <a:off x="4697091" y="3302093"/>
            <a:ext cx="216000" cy="216000"/>
          </a:xfrm>
          <a:prstGeom prst="rect">
            <a:avLst/>
          </a:prstGeom>
          <a:noFill/>
          <a:ln w="3175">
            <a:solidFill>
              <a:schemeClr val="tx1">
                <a:alpha val="93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6" name="ZoneTexte 265">
            <a:extLst>
              <a:ext uri="{FF2B5EF4-FFF2-40B4-BE49-F238E27FC236}">
                <a16:creationId xmlns:a16="http://schemas.microsoft.com/office/drawing/2014/main" id="{9DC05318-6CC4-A287-F1C4-378FCA3520D1}"/>
              </a:ext>
            </a:extLst>
          </p:cNvPr>
          <p:cNvSpPr txBox="1"/>
          <p:nvPr/>
        </p:nvSpPr>
        <p:spPr>
          <a:xfrm>
            <a:off x="3895607" y="2322550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267" name="ZoneTexte 266">
            <a:extLst>
              <a:ext uri="{FF2B5EF4-FFF2-40B4-BE49-F238E27FC236}">
                <a16:creationId xmlns:a16="http://schemas.microsoft.com/office/drawing/2014/main" id="{6546A317-346D-36F6-6CA7-4F88CE4A57CC}"/>
              </a:ext>
            </a:extLst>
          </p:cNvPr>
          <p:cNvSpPr txBox="1"/>
          <p:nvPr/>
        </p:nvSpPr>
        <p:spPr>
          <a:xfrm>
            <a:off x="7583687" y="2326904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268" name="ZoneTexte 267">
            <a:extLst>
              <a:ext uri="{FF2B5EF4-FFF2-40B4-BE49-F238E27FC236}">
                <a16:creationId xmlns:a16="http://schemas.microsoft.com/office/drawing/2014/main" id="{137A4771-13EA-2D91-D604-49E4A302D476}"/>
              </a:ext>
            </a:extLst>
          </p:cNvPr>
          <p:cNvSpPr txBox="1"/>
          <p:nvPr/>
        </p:nvSpPr>
        <p:spPr>
          <a:xfrm>
            <a:off x="5336876" y="2318195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269" name="ZoneTexte 268">
            <a:extLst>
              <a:ext uri="{FF2B5EF4-FFF2-40B4-BE49-F238E27FC236}">
                <a16:creationId xmlns:a16="http://schemas.microsoft.com/office/drawing/2014/main" id="{F8F09142-9BF1-E7CF-E6F4-30AE78102EB8}"/>
              </a:ext>
            </a:extLst>
          </p:cNvPr>
          <p:cNvSpPr txBox="1"/>
          <p:nvPr/>
        </p:nvSpPr>
        <p:spPr>
          <a:xfrm>
            <a:off x="9011893" y="2318196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7mm</a:t>
            </a:r>
          </a:p>
        </p:txBody>
      </p:sp>
      <p:sp>
        <p:nvSpPr>
          <p:cNvPr id="271" name="ZoneTexte 270">
            <a:extLst>
              <a:ext uri="{FF2B5EF4-FFF2-40B4-BE49-F238E27FC236}">
                <a16:creationId xmlns:a16="http://schemas.microsoft.com/office/drawing/2014/main" id="{80BE0DDF-ACF3-9227-F633-E7615F4BDFAC}"/>
              </a:ext>
            </a:extLst>
          </p:cNvPr>
          <p:cNvSpPr txBox="1"/>
          <p:nvPr/>
        </p:nvSpPr>
        <p:spPr>
          <a:xfrm>
            <a:off x="5316430" y="360554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 mm</a:t>
            </a:r>
          </a:p>
        </p:txBody>
      </p:sp>
      <p:sp>
        <p:nvSpPr>
          <p:cNvPr id="272" name="ZoneTexte 271">
            <a:extLst>
              <a:ext uri="{FF2B5EF4-FFF2-40B4-BE49-F238E27FC236}">
                <a16:creationId xmlns:a16="http://schemas.microsoft.com/office/drawing/2014/main" id="{B7254A5F-5041-594C-907D-08EBA001098F}"/>
              </a:ext>
            </a:extLst>
          </p:cNvPr>
          <p:cNvSpPr txBox="1"/>
          <p:nvPr/>
        </p:nvSpPr>
        <p:spPr>
          <a:xfrm>
            <a:off x="8969676" y="3575069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 mm</a:t>
            </a:r>
          </a:p>
        </p:txBody>
      </p:sp>
      <p:sp>
        <p:nvSpPr>
          <p:cNvPr id="273" name="ZoneTexte 272">
            <a:extLst>
              <a:ext uri="{FF2B5EF4-FFF2-40B4-BE49-F238E27FC236}">
                <a16:creationId xmlns:a16="http://schemas.microsoft.com/office/drawing/2014/main" id="{40998D3B-6DF7-00CE-3C57-9CB8495DD54F}"/>
              </a:ext>
            </a:extLst>
          </p:cNvPr>
          <p:cNvSpPr txBox="1"/>
          <p:nvPr/>
        </p:nvSpPr>
        <p:spPr>
          <a:xfrm>
            <a:off x="8225093" y="3100452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 mm</a:t>
            </a:r>
          </a:p>
        </p:txBody>
      </p:sp>
      <p:sp>
        <p:nvSpPr>
          <p:cNvPr id="274" name="ZoneTexte 273">
            <a:extLst>
              <a:ext uri="{FF2B5EF4-FFF2-40B4-BE49-F238E27FC236}">
                <a16:creationId xmlns:a16="http://schemas.microsoft.com/office/drawing/2014/main" id="{378D7475-8577-CF9A-02E9-FBECBA5AED85}"/>
              </a:ext>
            </a:extLst>
          </p:cNvPr>
          <p:cNvSpPr txBox="1"/>
          <p:nvPr/>
        </p:nvSpPr>
        <p:spPr>
          <a:xfrm>
            <a:off x="4558784" y="3091743"/>
            <a:ext cx="485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6 mm</a:t>
            </a:r>
          </a:p>
        </p:txBody>
      </p:sp>
      <p:sp>
        <p:nvSpPr>
          <p:cNvPr id="275" name="ZoneTexte 274">
            <a:extLst>
              <a:ext uri="{FF2B5EF4-FFF2-40B4-BE49-F238E27FC236}">
                <a16:creationId xmlns:a16="http://schemas.microsoft.com/office/drawing/2014/main" id="{8DA08A4A-3323-0998-43BC-224680B45C72}"/>
              </a:ext>
            </a:extLst>
          </p:cNvPr>
          <p:cNvSpPr txBox="1"/>
          <p:nvPr/>
        </p:nvSpPr>
        <p:spPr>
          <a:xfrm>
            <a:off x="3818745" y="3433083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16mm</a:t>
            </a:r>
          </a:p>
        </p:txBody>
      </p:sp>
      <p:sp>
        <p:nvSpPr>
          <p:cNvPr id="276" name="ZoneTexte 275">
            <a:extLst>
              <a:ext uri="{FF2B5EF4-FFF2-40B4-BE49-F238E27FC236}">
                <a16:creationId xmlns:a16="http://schemas.microsoft.com/office/drawing/2014/main" id="{2DC86B0C-B40C-5EDF-1D30-85AA3ECEBBAF}"/>
              </a:ext>
            </a:extLst>
          </p:cNvPr>
          <p:cNvSpPr txBox="1"/>
          <p:nvPr/>
        </p:nvSpPr>
        <p:spPr>
          <a:xfrm>
            <a:off x="7532951" y="3428729"/>
            <a:ext cx="6025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/>
              <a:t>16mm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69C0D05-D585-08B3-F4E5-288E548159F1}"/>
              </a:ext>
            </a:extLst>
          </p:cNvPr>
          <p:cNvSpPr txBox="1"/>
          <p:nvPr/>
        </p:nvSpPr>
        <p:spPr>
          <a:xfrm>
            <a:off x="7974419" y="5752215"/>
            <a:ext cx="2645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 plan découpe</a:t>
            </a:r>
          </a:p>
          <a:p>
            <a:pPr algn="ctr"/>
            <a:r>
              <a:rPr lang="fr-FR" dirty="0"/>
              <a:t>Plexiglass + contre plaqué</a:t>
            </a:r>
          </a:p>
        </p:txBody>
      </p:sp>
    </p:spTree>
    <p:extLst>
      <p:ext uri="{BB962C8B-B14F-4D97-AF65-F5344CB8AC3E}">
        <p14:creationId xmlns:p14="http://schemas.microsoft.com/office/powerpoint/2010/main" val="31177885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4132</TotalTime>
  <Words>621</Words>
  <Application>Microsoft Office PowerPoint</Application>
  <PresentationFormat>Grand écran</PresentationFormat>
  <Paragraphs>450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Bookman Old Style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Philippe Cavenel</dc:creator>
  <cp:lastModifiedBy>Philippe Cavenel</cp:lastModifiedBy>
  <cp:revision>197</cp:revision>
  <cp:lastPrinted>2023-12-31T11:34:13Z</cp:lastPrinted>
  <dcterms:created xsi:type="dcterms:W3CDTF">2023-12-10T17:38:25Z</dcterms:created>
  <dcterms:modified xsi:type="dcterms:W3CDTF">2023-12-31T13:45:34Z</dcterms:modified>
</cp:coreProperties>
</file>

<file path=docProps/thumbnail.jpeg>
</file>